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handoutMasterIdLst>
    <p:handoutMasterId r:id="rId22"/>
  </p:handoutMasterIdLst>
  <p:sldIdLst>
    <p:sldId id="745" r:id="rId2"/>
    <p:sldId id="259" r:id="rId3"/>
    <p:sldId id="746" r:id="rId4"/>
    <p:sldId id="260" r:id="rId5"/>
    <p:sldId id="262" r:id="rId6"/>
    <p:sldId id="272" r:id="rId7"/>
    <p:sldId id="270" r:id="rId8"/>
    <p:sldId id="691" r:id="rId9"/>
    <p:sldId id="349" r:id="rId10"/>
    <p:sldId id="350" r:id="rId11"/>
    <p:sldId id="351" r:id="rId12"/>
    <p:sldId id="352" r:id="rId13"/>
    <p:sldId id="353" r:id="rId14"/>
    <p:sldId id="354" r:id="rId15"/>
    <p:sldId id="692" r:id="rId16"/>
    <p:sldId id="356" r:id="rId17"/>
    <p:sldId id="357" r:id="rId18"/>
    <p:sldId id="358" r:id="rId19"/>
    <p:sldId id="688" r:id="rId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entury Schoolbook" panose="020406040505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entury Schoolbook" panose="020406040505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entury Schoolbook" panose="020406040505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entury Schoolbook" panose="020406040505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entury Schoolbook" panose="02040604050505020304" pitchFamily="18"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entury Schoolbook" panose="02040604050505020304" pitchFamily="18"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entury Schoolbook" panose="02040604050505020304" pitchFamily="18"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entury Schoolbook" panose="02040604050505020304" pitchFamily="18"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entury Schoolbook" panose="020406040505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507"/>
  </p:normalViewPr>
  <p:slideViewPr>
    <p:cSldViewPr>
      <p:cViewPr varScale="1">
        <p:scale>
          <a:sx n="116" d="100"/>
          <a:sy n="116" d="100"/>
        </p:scale>
        <p:origin x="416" y="192"/>
      </p:cViewPr>
      <p:guideLst>
        <p:guide orient="horz" pos="2160"/>
        <p:guide pos="2880"/>
      </p:guideLst>
    </p:cSldViewPr>
  </p:slideViewPr>
  <p:outlineViewPr>
    <p:cViewPr>
      <p:scale>
        <a:sx n="33" d="100"/>
        <a:sy n="33" d="100"/>
      </p:scale>
      <p:origin x="0" y="4464"/>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7" d="100"/>
          <a:sy n="67" d="100"/>
        </p:scale>
        <p:origin x="-23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22F612A-B608-D842-86FA-993F6C59BF9A}"/>
              </a:ext>
            </a:extLst>
          </p:cNvPr>
          <p:cNvSpPr>
            <a:spLocks noGrp="1"/>
          </p:cNvSpPr>
          <p:nvPr>
            <p:ph type="hdr" sz="quarter"/>
          </p:nvPr>
        </p:nvSpPr>
        <p:spPr>
          <a:xfrm>
            <a:off x="0" y="0"/>
            <a:ext cx="2971800" cy="457200"/>
          </a:xfrm>
          <a:prstGeom prst="rect">
            <a:avLst/>
          </a:prstGeom>
        </p:spPr>
        <p:txBody>
          <a:bodyPr vert="horz" rtlCol="0"/>
          <a:lstStyle>
            <a:lvl1pPr algn="l" eaLnBrk="1" fontAlgn="auto" hangingPunct="1">
              <a:spcBef>
                <a:spcPts val="0"/>
              </a:spcBef>
              <a:spcAft>
                <a:spcPts val="0"/>
              </a:spcAft>
              <a:defRPr sz="1200">
                <a:latin typeface="+mn-lt"/>
                <a:ea typeface="+mn-ea"/>
                <a:cs typeface="+mn-cs"/>
              </a:defRPr>
            </a:lvl1pPr>
            <a:extLst/>
          </a:lstStyle>
          <a:p>
            <a:pPr>
              <a:defRPr/>
            </a:pPr>
            <a:endParaRPr lang="en-US"/>
          </a:p>
        </p:txBody>
      </p:sp>
      <p:sp>
        <p:nvSpPr>
          <p:cNvPr id="3" name="Rectangle 3">
            <a:extLst>
              <a:ext uri="{FF2B5EF4-FFF2-40B4-BE49-F238E27FC236}">
                <a16:creationId xmlns:a16="http://schemas.microsoft.com/office/drawing/2014/main" id="{004DAF20-B9D6-0743-86FA-63EE7F28AF5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3B06BCE1-EEF5-7D46-A70C-3894EC38C388}" type="datetimeFigureOut">
              <a:rPr lang="en-US" altLang="en-US"/>
              <a:pPr>
                <a:defRPr/>
              </a:pPr>
              <a:t>11/26/21</a:t>
            </a:fld>
            <a:endParaRPr lang="en-US" altLang="en-US"/>
          </a:p>
        </p:txBody>
      </p:sp>
      <p:sp>
        <p:nvSpPr>
          <p:cNvPr id="4" name="Rectangle 4">
            <a:extLst>
              <a:ext uri="{FF2B5EF4-FFF2-40B4-BE49-F238E27FC236}">
                <a16:creationId xmlns:a16="http://schemas.microsoft.com/office/drawing/2014/main" id="{61B2CA15-DF1F-CF46-B15E-0613D19FBE68}"/>
              </a:ext>
            </a:extLst>
          </p:cNvPr>
          <p:cNvSpPr>
            <a:spLocks noGrp="1"/>
          </p:cNvSpPr>
          <p:nvPr>
            <p:ph type="ftr" sz="quarter" idx="2"/>
          </p:nvPr>
        </p:nvSpPr>
        <p:spPr>
          <a:xfrm>
            <a:off x="0" y="8685213"/>
            <a:ext cx="2971800" cy="457200"/>
          </a:xfrm>
          <a:prstGeom prst="rect">
            <a:avLst/>
          </a:prstGeom>
        </p:spPr>
        <p:txBody>
          <a:bodyPr vert="horz" rtlCol="0" anchor="b"/>
          <a:lstStyle>
            <a:lvl1pPr algn="l" eaLnBrk="1" fontAlgn="auto" hangingPunct="1">
              <a:spcBef>
                <a:spcPts val="0"/>
              </a:spcBef>
              <a:spcAft>
                <a:spcPts val="0"/>
              </a:spcAft>
              <a:defRPr sz="1200">
                <a:latin typeface="+mn-lt"/>
                <a:ea typeface="+mn-ea"/>
                <a:cs typeface="+mn-cs"/>
              </a:defRPr>
            </a:lvl1pPr>
            <a:extLst/>
          </a:lstStyle>
          <a:p>
            <a:pPr>
              <a:defRPr/>
            </a:pPr>
            <a:endParaRPr lang="en-US"/>
          </a:p>
        </p:txBody>
      </p:sp>
      <p:sp>
        <p:nvSpPr>
          <p:cNvPr id="5" name="Rectangle 5">
            <a:extLst>
              <a:ext uri="{FF2B5EF4-FFF2-40B4-BE49-F238E27FC236}">
                <a16:creationId xmlns:a16="http://schemas.microsoft.com/office/drawing/2014/main" id="{D76F6697-E5A5-6844-906A-0179D7AB10C6}"/>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0C75D9C-A8A5-B54E-8761-C7097E9B80F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C987718-AB6C-5D4E-9767-8ED6F6F35E17}"/>
              </a:ext>
            </a:extLst>
          </p:cNvPr>
          <p:cNvSpPr>
            <a:spLocks noGrp="1"/>
          </p:cNvSpPr>
          <p:nvPr>
            <p:ph type="hdr" sz="quarter"/>
          </p:nvPr>
        </p:nvSpPr>
        <p:spPr>
          <a:xfrm>
            <a:off x="0" y="0"/>
            <a:ext cx="2971800" cy="457200"/>
          </a:xfrm>
          <a:prstGeom prst="rect">
            <a:avLst/>
          </a:prstGeom>
        </p:spPr>
        <p:txBody>
          <a:bodyPr vert="horz" rtlCol="0"/>
          <a:lstStyle>
            <a:lvl1pPr algn="l" eaLnBrk="1" fontAlgn="auto" hangingPunct="1">
              <a:spcBef>
                <a:spcPts val="0"/>
              </a:spcBef>
              <a:spcAft>
                <a:spcPts val="0"/>
              </a:spcAft>
              <a:defRPr sz="1200">
                <a:latin typeface="+mn-lt"/>
                <a:ea typeface="+mn-ea"/>
                <a:cs typeface="+mn-cs"/>
              </a:defRPr>
            </a:lvl1pPr>
            <a:extLst/>
          </a:lstStyle>
          <a:p>
            <a:pPr>
              <a:defRPr/>
            </a:pPr>
            <a:endParaRPr lang="en-US"/>
          </a:p>
        </p:txBody>
      </p:sp>
      <p:sp>
        <p:nvSpPr>
          <p:cNvPr id="3" name="Rectangle 3">
            <a:extLst>
              <a:ext uri="{FF2B5EF4-FFF2-40B4-BE49-F238E27FC236}">
                <a16:creationId xmlns:a16="http://schemas.microsoft.com/office/drawing/2014/main" id="{5C8FC242-8028-3C48-B007-BD1B3FF228E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CF2D431-AB0E-EE4C-A401-6ED09217A4E0}" type="datetimeFigureOut">
              <a:rPr lang="en-US" altLang="en-US"/>
              <a:pPr>
                <a:defRPr/>
              </a:pPr>
              <a:t>11/26/21</a:t>
            </a:fld>
            <a:endParaRPr lang="en-US" altLang="en-US"/>
          </a:p>
        </p:txBody>
      </p:sp>
      <p:sp>
        <p:nvSpPr>
          <p:cNvPr id="4" name="Rectangle 4">
            <a:extLst>
              <a:ext uri="{FF2B5EF4-FFF2-40B4-BE49-F238E27FC236}">
                <a16:creationId xmlns:a16="http://schemas.microsoft.com/office/drawing/2014/main" id="{67C9A137-6FB3-5D42-A3E2-11030952525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pPr lvl="0"/>
            <a:endParaRPr lang="en-US" noProof="0" dirty="0"/>
          </a:p>
        </p:txBody>
      </p:sp>
      <p:sp>
        <p:nvSpPr>
          <p:cNvPr id="5" name="Rectangle 5">
            <a:extLst>
              <a:ext uri="{FF2B5EF4-FFF2-40B4-BE49-F238E27FC236}">
                <a16:creationId xmlns:a16="http://schemas.microsoft.com/office/drawing/2014/main" id="{C5E26AA1-ED4B-DB49-B98F-F56BAE06B653}"/>
              </a:ext>
            </a:extLst>
          </p:cNvPr>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a:extLst>
              <a:ext uri="{FF2B5EF4-FFF2-40B4-BE49-F238E27FC236}">
                <a16:creationId xmlns:a16="http://schemas.microsoft.com/office/drawing/2014/main" id="{E8D19685-61CB-C140-9CFF-BC7F63D7F455}"/>
              </a:ext>
            </a:extLst>
          </p:cNvPr>
          <p:cNvSpPr>
            <a:spLocks noGrp="1"/>
          </p:cNvSpPr>
          <p:nvPr>
            <p:ph type="ftr" sz="quarter" idx="4"/>
          </p:nvPr>
        </p:nvSpPr>
        <p:spPr>
          <a:xfrm>
            <a:off x="0" y="8685213"/>
            <a:ext cx="2971800" cy="457200"/>
          </a:xfrm>
          <a:prstGeom prst="rect">
            <a:avLst/>
          </a:prstGeom>
        </p:spPr>
        <p:txBody>
          <a:bodyPr vert="horz" rtlCol="0" anchor="b"/>
          <a:lstStyle>
            <a:lvl1pPr algn="l" eaLnBrk="1" fontAlgn="auto" hangingPunct="1">
              <a:spcBef>
                <a:spcPts val="0"/>
              </a:spcBef>
              <a:spcAft>
                <a:spcPts val="0"/>
              </a:spcAft>
              <a:defRPr sz="1200">
                <a:latin typeface="+mn-lt"/>
                <a:ea typeface="+mn-ea"/>
                <a:cs typeface="+mn-cs"/>
              </a:defRPr>
            </a:lvl1pPr>
            <a:extLst/>
          </a:lstStyle>
          <a:p>
            <a:pPr>
              <a:defRPr/>
            </a:pPr>
            <a:endParaRPr lang="en-US"/>
          </a:p>
        </p:txBody>
      </p:sp>
      <p:sp>
        <p:nvSpPr>
          <p:cNvPr id="7" name="Rectangle 7">
            <a:extLst>
              <a:ext uri="{FF2B5EF4-FFF2-40B4-BE49-F238E27FC236}">
                <a16:creationId xmlns:a16="http://schemas.microsoft.com/office/drawing/2014/main" id="{27B9C450-A874-6045-A620-41AAF74BCC9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C3B41A3-AC3C-914E-A8BB-E90A45682B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BB5196F-B856-4045-84E4-75C9F43F0B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4240DE31-EDCF-2743-BAFC-9FFF7C6593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Pärnu 1. KK - keskharidus</a:t>
            </a:r>
          </a:p>
          <a:p>
            <a:pPr eaLnBrk="1" hangingPunct="1">
              <a:spcBef>
                <a:spcPct val="0"/>
              </a:spcBef>
            </a:pPr>
            <a:r>
              <a:rPr lang="en-US" altLang="en-US">
                <a:ea typeface="ＭＳ Ｐゴシック" panose="020B0600070205080204" pitchFamily="34" charset="-128"/>
              </a:rPr>
              <a:t>Suuremõisa tehnikum – Haldusjuht – Clik / projektijuht, töökeskkonna ja TO spetsialist, kvaliteedijuht, haldusjuht ja juh.liige</a:t>
            </a:r>
          </a:p>
          <a:p>
            <a:pPr eaLnBrk="1" hangingPunct="1">
              <a:spcBef>
                <a:spcPct val="0"/>
              </a:spcBef>
            </a:pPr>
            <a:r>
              <a:rPr lang="en-US" altLang="en-US">
                <a:ea typeface="ＭＳ Ｐゴシック" panose="020B0600070205080204" pitchFamily="34" charset="-128"/>
              </a:rPr>
              <a:t>TLÜ Haapsalu Kolledž – Tervisejuht – Skanska – TO spetsialist</a:t>
            </a:r>
          </a:p>
          <a:p>
            <a:pPr eaLnBrk="1" hangingPunct="1">
              <a:spcBef>
                <a:spcPct val="0"/>
              </a:spcBef>
            </a:pPr>
            <a:r>
              <a:rPr lang="en-US" altLang="en-US">
                <a:ea typeface="ＭＳ Ｐゴシック" panose="020B0600070205080204" pitchFamily="34" charset="-128"/>
              </a:rPr>
              <a:t>must maja – koolitaja ja kirjastaja ning talunik</a:t>
            </a:r>
          </a:p>
        </p:txBody>
      </p:sp>
      <p:sp>
        <p:nvSpPr>
          <p:cNvPr id="28675" name="Slide Number Placeholder 3">
            <a:extLst>
              <a:ext uri="{FF2B5EF4-FFF2-40B4-BE49-F238E27FC236}">
                <a16:creationId xmlns:a16="http://schemas.microsoft.com/office/drawing/2014/main" id="{9ACFF456-36FE-5940-861F-B5808A8AAA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EE27694-CF48-1541-980A-6FDB89799779}" type="slidenum">
              <a:rPr lang="en-US" altLang="en-US" smtClean="0"/>
              <a:pPr>
                <a:spcBef>
                  <a:spcPct val="0"/>
                </a:spcBef>
              </a:pPr>
              <a:t>1</a:t>
            </a:fld>
            <a:endParaRPr lang="en-US" altLang="en-US"/>
          </a:p>
        </p:txBody>
      </p:sp>
    </p:spTree>
    <p:extLst>
      <p:ext uri="{BB962C8B-B14F-4D97-AF65-F5344CB8AC3E}">
        <p14:creationId xmlns:p14="http://schemas.microsoft.com/office/powerpoint/2010/main" val="169233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Slide Image Placeholder 1">
            <a:extLst>
              <a:ext uri="{FF2B5EF4-FFF2-40B4-BE49-F238E27FC236}">
                <a16:creationId xmlns:a16="http://schemas.microsoft.com/office/drawing/2014/main" id="{052E6B43-DFFB-5F45-A13F-C1876EF9D5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4" name="Notes Placeholder 2">
            <a:extLst>
              <a:ext uri="{FF2B5EF4-FFF2-40B4-BE49-F238E27FC236}">
                <a16:creationId xmlns:a16="http://schemas.microsoft.com/office/drawing/2014/main" id="{17E78335-3FDA-3A4C-AF9E-991E47EE10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ea typeface="ＭＳ Ｐゴシック" panose="020B0600070205080204" pitchFamily="34" charset="-128"/>
            </a:endParaRPr>
          </a:p>
        </p:txBody>
      </p:sp>
      <p:sp>
        <p:nvSpPr>
          <p:cNvPr id="433155" name="Slide Number Placeholder 3">
            <a:extLst>
              <a:ext uri="{FF2B5EF4-FFF2-40B4-BE49-F238E27FC236}">
                <a16:creationId xmlns:a16="http://schemas.microsoft.com/office/drawing/2014/main" id="{42C23E27-A9F1-1341-BD30-0DAEACDD3A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ＭＳ Ｐゴシック" panose="020B0600070205080204" pitchFamily="34" charset="-128"/>
              </a:defRPr>
            </a:lvl1pPr>
            <a:lvl2pPr marL="742950" indent="-285750">
              <a:defRPr>
                <a:solidFill>
                  <a:schemeClr val="tx1"/>
                </a:solidFill>
                <a:latin typeface="Century Schoolbook" panose="02040604050505020304" pitchFamily="18" charset="0"/>
                <a:ea typeface="ＭＳ Ｐゴシック" panose="020B0600070205080204" pitchFamily="34" charset="-128"/>
              </a:defRPr>
            </a:lvl2pPr>
            <a:lvl3pPr marL="1143000" indent="-228600">
              <a:defRPr>
                <a:solidFill>
                  <a:schemeClr val="tx1"/>
                </a:solidFill>
                <a:latin typeface="Century Schoolbook" panose="02040604050505020304" pitchFamily="18" charset="0"/>
                <a:ea typeface="ＭＳ Ｐゴシック" panose="020B0600070205080204" pitchFamily="34" charset="-128"/>
              </a:defRPr>
            </a:lvl3pPr>
            <a:lvl4pPr marL="1600200" indent="-228600">
              <a:defRPr>
                <a:solidFill>
                  <a:schemeClr val="tx1"/>
                </a:solidFill>
                <a:latin typeface="Century Schoolbook" panose="02040604050505020304" pitchFamily="18" charset="0"/>
                <a:ea typeface="ＭＳ Ｐゴシック" panose="020B0600070205080204" pitchFamily="34" charset="-128"/>
              </a:defRPr>
            </a:lvl4pPr>
            <a:lvl5pPr marL="2057400" indent="-228600">
              <a:defRPr>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9pPr>
          </a:lstStyle>
          <a:p>
            <a:fld id="{11B80585-CCCF-3342-81B4-F18A877F2741}"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148850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a:extLst>
              <a:ext uri="{FF2B5EF4-FFF2-40B4-BE49-F238E27FC236}">
                <a16:creationId xmlns:a16="http://schemas.microsoft.com/office/drawing/2014/main" id="{758B57CF-608D-004B-8DA7-F8F83D58B0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4" name="Rectangle 3">
            <a:extLst>
              <a:ext uri="{FF2B5EF4-FFF2-40B4-BE49-F238E27FC236}">
                <a16:creationId xmlns:a16="http://schemas.microsoft.com/office/drawing/2014/main" id="{24587F00-198E-7F49-BF4F-1420F050FD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38275" name="Rectangle 4">
            <a:extLst>
              <a:ext uri="{FF2B5EF4-FFF2-40B4-BE49-F238E27FC236}">
                <a16:creationId xmlns:a16="http://schemas.microsoft.com/office/drawing/2014/main" id="{B3F81E62-535A-2744-88F8-B3B6E07034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6BB8837-D99E-8142-B189-184D244EA8EC}" type="slidenum">
              <a:rPr lang="en-US" altLang="en-US" smtClean="0"/>
              <a:pPr>
                <a:spcBef>
                  <a:spcPct val="0"/>
                </a:spcBef>
              </a:pPr>
              <a:t>19</a:t>
            </a:fld>
            <a:endParaRPr lang="en-US" altLang="en-US"/>
          </a:p>
        </p:txBody>
      </p:sp>
    </p:spTree>
    <p:extLst>
      <p:ext uri="{BB962C8B-B14F-4D97-AF65-F5344CB8AC3E}">
        <p14:creationId xmlns:p14="http://schemas.microsoft.com/office/powerpoint/2010/main" val="427896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a:extLst>
              <a:ext uri="{FF2B5EF4-FFF2-40B4-BE49-F238E27FC236}">
                <a16:creationId xmlns:a16="http://schemas.microsoft.com/office/drawing/2014/main" id="{007F6A1F-1B67-6D48-BAAC-52452909E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4" name="Rectangle 3">
            <a:extLst>
              <a:ext uri="{FF2B5EF4-FFF2-40B4-BE49-F238E27FC236}">
                <a16:creationId xmlns:a16="http://schemas.microsoft.com/office/drawing/2014/main" id="{25ED41D5-14C8-6149-8D29-F1401CC964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07555" name="Rectangle 4">
            <a:extLst>
              <a:ext uri="{FF2B5EF4-FFF2-40B4-BE49-F238E27FC236}">
                <a16:creationId xmlns:a16="http://schemas.microsoft.com/office/drawing/2014/main" id="{87FFADB2-BF97-CC4D-9FBC-275D7E0A0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961345-8988-2241-9397-B4D3ED47E6D3}" type="slidenum">
              <a:rPr lang="en-US" altLang="en-US" smtClean="0"/>
              <a:pPr>
                <a:spcBef>
                  <a:spcPct val="0"/>
                </a:spcBef>
              </a:pPr>
              <a:t>2</a:t>
            </a:fld>
            <a:endParaRPr lang="en-US" altLang="en-US"/>
          </a:p>
        </p:txBody>
      </p:sp>
    </p:spTree>
    <p:extLst>
      <p:ext uri="{BB962C8B-B14F-4D97-AF65-F5344CB8AC3E}">
        <p14:creationId xmlns:p14="http://schemas.microsoft.com/office/powerpoint/2010/main" val="244091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a:extLst>
              <a:ext uri="{FF2B5EF4-FFF2-40B4-BE49-F238E27FC236}">
                <a16:creationId xmlns:a16="http://schemas.microsoft.com/office/drawing/2014/main" id="{007F6A1F-1B67-6D48-BAAC-52452909E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4" name="Rectangle 3">
            <a:extLst>
              <a:ext uri="{FF2B5EF4-FFF2-40B4-BE49-F238E27FC236}">
                <a16:creationId xmlns:a16="http://schemas.microsoft.com/office/drawing/2014/main" id="{25ED41D5-14C8-6149-8D29-F1401CC964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07555" name="Rectangle 4">
            <a:extLst>
              <a:ext uri="{FF2B5EF4-FFF2-40B4-BE49-F238E27FC236}">
                <a16:creationId xmlns:a16="http://schemas.microsoft.com/office/drawing/2014/main" id="{87FFADB2-BF97-CC4D-9FBC-275D7E0A06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961345-8988-2241-9397-B4D3ED47E6D3}" type="slidenum">
              <a:rPr lang="en-US" altLang="en-US" smtClean="0"/>
              <a:pPr>
                <a:spcBef>
                  <a:spcPct val="0"/>
                </a:spcBef>
              </a:pPr>
              <a:t>3</a:t>
            </a:fld>
            <a:endParaRPr lang="en-US" altLang="en-US"/>
          </a:p>
        </p:txBody>
      </p:sp>
    </p:spTree>
    <p:extLst>
      <p:ext uri="{BB962C8B-B14F-4D97-AF65-F5344CB8AC3E}">
        <p14:creationId xmlns:p14="http://schemas.microsoft.com/office/powerpoint/2010/main" val="89916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a:extLst>
              <a:ext uri="{FF2B5EF4-FFF2-40B4-BE49-F238E27FC236}">
                <a16:creationId xmlns:a16="http://schemas.microsoft.com/office/drawing/2014/main" id="{67B569C7-4C98-E248-86D5-60AE6D63AB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2" name="Rectangle 3">
            <a:extLst>
              <a:ext uri="{FF2B5EF4-FFF2-40B4-BE49-F238E27FC236}">
                <a16:creationId xmlns:a16="http://schemas.microsoft.com/office/drawing/2014/main" id="{27DE50FF-8573-FF4E-831A-1BF7FA21F4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09603" name="Rectangle 4">
            <a:extLst>
              <a:ext uri="{FF2B5EF4-FFF2-40B4-BE49-F238E27FC236}">
                <a16:creationId xmlns:a16="http://schemas.microsoft.com/office/drawing/2014/main" id="{7B13DA1B-7C15-EE41-99C0-7972D4A5D6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9DFB96-1DA3-814A-8B0F-4C7792331F8C}" type="slidenum">
              <a:rPr lang="en-US" altLang="en-US" smtClean="0"/>
              <a:pPr>
                <a:spcBef>
                  <a:spcPct val="0"/>
                </a:spcBef>
              </a:pPr>
              <a:t>4</a:t>
            </a:fld>
            <a:endParaRPr lang="en-US" altLang="en-US"/>
          </a:p>
        </p:txBody>
      </p:sp>
    </p:spTree>
    <p:extLst>
      <p:ext uri="{BB962C8B-B14F-4D97-AF65-F5344CB8AC3E}">
        <p14:creationId xmlns:p14="http://schemas.microsoft.com/office/powerpoint/2010/main" val="328224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a:extLst>
              <a:ext uri="{FF2B5EF4-FFF2-40B4-BE49-F238E27FC236}">
                <a16:creationId xmlns:a16="http://schemas.microsoft.com/office/drawing/2014/main" id="{6CB18A83-08BF-6D4E-BC92-7D0A59364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0" name="Rectangle 3">
            <a:extLst>
              <a:ext uri="{FF2B5EF4-FFF2-40B4-BE49-F238E27FC236}">
                <a16:creationId xmlns:a16="http://schemas.microsoft.com/office/drawing/2014/main" id="{9D01E44D-6C79-7D46-9C5A-4160947EEF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11651" name="Rectangle 4">
            <a:extLst>
              <a:ext uri="{FF2B5EF4-FFF2-40B4-BE49-F238E27FC236}">
                <a16:creationId xmlns:a16="http://schemas.microsoft.com/office/drawing/2014/main" id="{DF296480-D126-C44A-8384-DA385823B2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A73497F-8765-4E4B-B9FD-D32D87650EE1}" type="slidenum">
              <a:rPr lang="en-US" altLang="en-US" smtClean="0"/>
              <a:pPr>
                <a:spcBef>
                  <a:spcPct val="0"/>
                </a:spcBef>
              </a:pPr>
              <a:t>5</a:t>
            </a:fld>
            <a:endParaRPr lang="en-US" altLang="en-US"/>
          </a:p>
        </p:txBody>
      </p:sp>
    </p:spTree>
    <p:extLst>
      <p:ext uri="{BB962C8B-B14F-4D97-AF65-F5344CB8AC3E}">
        <p14:creationId xmlns:p14="http://schemas.microsoft.com/office/powerpoint/2010/main" val="17193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a:extLst>
              <a:ext uri="{FF2B5EF4-FFF2-40B4-BE49-F238E27FC236}">
                <a16:creationId xmlns:a16="http://schemas.microsoft.com/office/drawing/2014/main" id="{C4F9F978-F397-AB4D-AA09-478E589B21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8" name="Rectangle 3">
            <a:extLst>
              <a:ext uri="{FF2B5EF4-FFF2-40B4-BE49-F238E27FC236}">
                <a16:creationId xmlns:a16="http://schemas.microsoft.com/office/drawing/2014/main" id="{8574E243-57FA-2644-906E-B93D42F6C1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13699" name="Rectangle 4">
            <a:extLst>
              <a:ext uri="{FF2B5EF4-FFF2-40B4-BE49-F238E27FC236}">
                <a16:creationId xmlns:a16="http://schemas.microsoft.com/office/drawing/2014/main" id="{EB2C5D00-3193-E74A-8629-20E50043A9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A579C4-1144-314D-BF29-07BA018F1CBA}" type="slidenum">
              <a:rPr lang="en-US" altLang="en-US" smtClean="0"/>
              <a:pPr>
                <a:spcBef>
                  <a:spcPct val="0"/>
                </a:spcBef>
              </a:pPr>
              <a:t>6</a:t>
            </a:fld>
            <a:endParaRPr lang="en-US" altLang="en-US"/>
          </a:p>
        </p:txBody>
      </p:sp>
    </p:spTree>
    <p:extLst>
      <p:ext uri="{BB962C8B-B14F-4D97-AF65-F5344CB8AC3E}">
        <p14:creationId xmlns:p14="http://schemas.microsoft.com/office/powerpoint/2010/main" val="96918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
            <a:extLst>
              <a:ext uri="{FF2B5EF4-FFF2-40B4-BE49-F238E27FC236}">
                <a16:creationId xmlns:a16="http://schemas.microsoft.com/office/drawing/2014/main" id="{7800B1F6-7BB4-6C47-A22E-B12CFDADA8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6" name="Rectangle 2">
            <a:extLst>
              <a:ext uri="{FF2B5EF4-FFF2-40B4-BE49-F238E27FC236}">
                <a16:creationId xmlns:a16="http://schemas.microsoft.com/office/drawing/2014/main" id="{1AE1732D-24BB-334D-AD90-9BB2CA2B8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15747" name="Rectangle 3">
            <a:extLst>
              <a:ext uri="{FF2B5EF4-FFF2-40B4-BE49-F238E27FC236}">
                <a16:creationId xmlns:a16="http://schemas.microsoft.com/office/drawing/2014/main" id="{3D4C13A9-93B2-6741-B3FC-7AF2901771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6C770A8-40CC-5149-A90C-FC99ED0CE329}" type="slidenum">
              <a:rPr lang="en-US" altLang="en-US" smtClean="0"/>
              <a:pPr>
                <a:spcBef>
                  <a:spcPct val="0"/>
                </a:spcBef>
              </a:pPr>
              <a:t>7</a:t>
            </a:fld>
            <a:endParaRPr lang="en-US" altLang="en-US"/>
          </a:p>
        </p:txBody>
      </p:sp>
    </p:spTree>
    <p:extLst>
      <p:ext uri="{BB962C8B-B14F-4D97-AF65-F5344CB8AC3E}">
        <p14:creationId xmlns:p14="http://schemas.microsoft.com/office/powerpoint/2010/main" val="364195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a:extLst>
              <a:ext uri="{FF2B5EF4-FFF2-40B4-BE49-F238E27FC236}">
                <a16:creationId xmlns:a16="http://schemas.microsoft.com/office/drawing/2014/main" id="{995CF462-3879-7C41-BBE8-D9BD3A3CE8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0" name="Rectangle 3">
            <a:extLst>
              <a:ext uri="{FF2B5EF4-FFF2-40B4-BE49-F238E27FC236}">
                <a16:creationId xmlns:a16="http://schemas.microsoft.com/office/drawing/2014/main" id="{525BCB23-9771-2245-876D-3524D73377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21891" name="Rectangle 4">
            <a:extLst>
              <a:ext uri="{FF2B5EF4-FFF2-40B4-BE49-F238E27FC236}">
                <a16:creationId xmlns:a16="http://schemas.microsoft.com/office/drawing/2014/main" id="{A6D7AE07-66F7-6244-B174-CE378B7753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F6ACE1-6FAA-244A-86CF-FF5CC60468DA}" type="slidenum">
              <a:rPr lang="en-US" altLang="en-US" smtClean="0"/>
              <a:pPr>
                <a:spcBef>
                  <a:spcPct val="0"/>
                </a:spcBef>
              </a:pPr>
              <a:t>8</a:t>
            </a:fld>
            <a:endParaRPr lang="en-US" altLang="en-US"/>
          </a:p>
        </p:txBody>
      </p:sp>
    </p:spTree>
    <p:extLst>
      <p:ext uri="{BB962C8B-B14F-4D97-AF65-F5344CB8AC3E}">
        <p14:creationId xmlns:p14="http://schemas.microsoft.com/office/powerpoint/2010/main" val="310242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Slide Image Placeholder 1">
            <a:extLst>
              <a:ext uri="{FF2B5EF4-FFF2-40B4-BE49-F238E27FC236}">
                <a16:creationId xmlns:a16="http://schemas.microsoft.com/office/drawing/2014/main" id="{52195002-E9D3-9F49-95BC-DA31DBB5E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082" name="Notes Placeholder 2">
            <a:extLst>
              <a:ext uri="{FF2B5EF4-FFF2-40B4-BE49-F238E27FC236}">
                <a16:creationId xmlns:a16="http://schemas.microsoft.com/office/drawing/2014/main" id="{E0534EF1-E950-5947-9373-7CAA6A6E33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ea typeface="ＭＳ Ｐゴシック" panose="020B0600070205080204" pitchFamily="34" charset="-128"/>
            </a:endParaRPr>
          </a:p>
        </p:txBody>
      </p:sp>
      <p:sp>
        <p:nvSpPr>
          <p:cNvPr id="430083" name="Slide Number Placeholder 3">
            <a:extLst>
              <a:ext uri="{FF2B5EF4-FFF2-40B4-BE49-F238E27FC236}">
                <a16:creationId xmlns:a16="http://schemas.microsoft.com/office/drawing/2014/main" id="{66872FBA-0CD5-C14F-A74D-BF858D5B76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ＭＳ Ｐゴシック" panose="020B0600070205080204" pitchFamily="34" charset="-128"/>
              </a:defRPr>
            </a:lvl1pPr>
            <a:lvl2pPr marL="742950" indent="-285750">
              <a:defRPr>
                <a:solidFill>
                  <a:schemeClr val="tx1"/>
                </a:solidFill>
                <a:latin typeface="Century Schoolbook" panose="02040604050505020304" pitchFamily="18" charset="0"/>
                <a:ea typeface="ＭＳ Ｐゴシック" panose="020B0600070205080204" pitchFamily="34" charset="-128"/>
              </a:defRPr>
            </a:lvl2pPr>
            <a:lvl3pPr marL="1143000" indent="-228600">
              <a:defRPr>
                <a:solidFill>
                  <a:schemeClr val="tx1"/>
                </a:solidFill>
                <a:latin typeface="Century Schoolbook" panose="02040604050505020304" pitchFamily="18" charset="0"/>
                <a:ea typeface="ＭＳ Ｐゴシック" panose="020B0600070205080204" pitchFamily="34" charset="-128"/>
              </a:defRPr>
            </a:lvl3pPr>
            <a:lvl4pPr marL="1600200" indent="-228600">
              <a:defRPr>
                <a:solidFill>
                  <a:schemeClr val="tx1"/>
                </a:solidFill>
                <a:latin typeface="Century Schoolbook" panose="02040604050505020304" pitchFamily="18" charset="0"/>
                <a:ea typeface="ＭＳ Ｐゴシック" panose="020B0600070205080204" pitchFamily="34" charset="-128"/>
              </a:defRPr>
            </a:lvl4pPr>
            <a:lvl5pPr marL="2057400" indent="-228600">
              <a:defRPr>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ＭＳ Ｐゴシック" panose="020B0600070205080204" pitchFamily="34" charset="-128"/>
              </a:defRPr>
            </a:lvl9pPr>
          </a:lstStyle>
          <a:p>
            <a:fld id="{882D6EC2-749D-DE43-97ED-52EEE6F182F7}"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398398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1123DF-8B25-FC4F-AC64-8CD6107551F4}"/>
              </a:ext>
            </a:extLst>
          </p:cNvPr>
          <p:cNvSpPr>
            <a:spLocks/>
          </p:cNvSpPr>
          <p:nvPr/>
        </p:nvSpPr>
        <p:spPr bwMode="auto">
          <a:xfrm>
            <a:off x="454025" y="5181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entury Schoolbook" panose="02040604050505020304" pitchFamily="18" charset="0"/>
                <a:ea typeface="ＭＳ Ｐゴシック" panose="020B0600070205080204" pitchFamily="34" charset="-128"/>
              </a:defRPr>
            </a:lvl1pPr>
            <a:lvl2pPr marL="742950" indent="-285750" eaLnBrk="0" hangingPunct="0">
              <a:defRPr sz="2400">
                <a:solidFill>
                  <a:schemeClr val="tx1"/>
                </a:solidFill>
                <a:latin typeface="Century Schoolbook" panose="02040604050505020304" pitchFamily="18" charset="0"/>
                <a:ea typeface="ＭＳ Ｐゴシック" panose="020B0600070205080204" pitchFamily="34" charset="-128"/>
              </a:defRPr>
            </a:lvl2pPr>
            <a:lvl3pPr marL="1143000" indent="-228600" eaLnBrk="0" hangingPunct="0">
              <a:defRPr sz="2400">
                <a:solidFill>
                  <a:schemeClr val="tx1"/>
                </a:solidFill>
                <a:latin typeface="Century Schoolbook" panose="02040604050505020304" pitchFamily="18" charset="0"/>
                <a:ea typeface="ＭＳ Ｐゴシック" panose="020B0600070205080204" pitchFamily="34" charset="-128"/>
              </a:defRPr>
            </a:lvl3pPr>
            <a:lvl4pPr marL="1600200" indent="-228600" eaLnBrk="0" hangingPunct="0">
              <a:defRPr sz="2400">
                <a:solidFill>
                  <a:schemeClr val="tx1"/>
                </a:solidFill>
                <a:latin typeface="Century Schoolbook" panose="02040604050505020304" pitchFamily="18" charset="0"/>
                <a:ea typeface="ＭＳ Ｐゴシック" panose="020B0600070205080204" pitchFamily="34" charset="-128"/>
              </a:defRPr>
            </a:lvl4pPr>
            <a:lvl5pPr marL="2057400" indent="-228600" eaLnBrk="0" hangingPunct="0">
              <a:defRPr sz="24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ＭＳ Ｐゴシック" panose="020B0600070205080204" pitchFamily="34" charset="-128"/>
              </a:defRPr>
            </a:lvl9pPr>
          </a:lstStyle>
          <a:p>
            <a:pPr algn="ctr" eaLnBrk="1" hangingPunct="1">
              <a:defRPr/>
            </a:pPr>
            <a:endParaRPr lang="en-US" altLang="en-US" sz="3200" i="1"/>
          </a:p>
        </p:txBody>
      </p:sp>
      <p:sp>
        <p:nvSpPr>
          <p:cNvPr id="6" name="Rectangle 5">
            <a:extLst>
              <a:ext uri="{FF2B5EF4-FFF2-40B4-BE49-F238E27FC236}">
                <a16:creationId xmlns:a16="http://schemas.microsoft.com/office/drawing/2014/main" id="{FD5AEEBC-D77E-D04F-8C8D-F52A8749F750}"/>
              </a:ext>
            </a:extLst>
          </p:cNvPr>
          <p:cNvSpPr>
            <a:spLocks noChangeArrowheads="1"/>
          </p:cNvSpPr>
          <p:nvPr userDrawn="1"/>
        </p:nvSpPr>
        <p:spPr bwMode="auto">
          <a:xfrm>
            <a:off x="176213" y="187325"/>
            <a:ext cx="8763000" cy="6213475"/>
          </a:xfrm>
          <a:prstGeom prst="rect">
            <a:avLst/>
          </a:prstGeom>
          <a:noFill/>
          <a:ln w="9525" cap="rnd">
            <a:solidFill>
              <a:srgbClr val="6C6C6C"/>
            </a:solidFill>
            <a:prstDash val="dash"/>
            <a:miter lim="800000"/>
            <a:headEnd/>
            <a:tailEnd/>
          </a:ln>
          <a:effectLst>
            <a:outerShdw blurRad="25400" dist="12700" dir="5400000" algn="tl" rotWithShape="0">
              <a:schemeClr val="bg1">
                <a:alpha val="59999"/>
              </a:schemeClr>
            </a:outerShdw>
          </a:effectLst>
          <a:extLst>
            <a:ext uri="{909E8E84-426E-40DD-AFC4-6F175D3DCCD1}">
              <a14:hiddenFill xmlns:a14="http://schemas.microsoft.com/office/drawing/2010/main">
                <a:solidFill>
                  <a:srgbClr val="FFFFFF"/>
                </a:solidFill>
              </a14:hiddenFill>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t-EE"/>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t-EE"/>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t-EE" noProof="0"/>
              <a:t>Drag picture to placeholder or click icon to add</a:t>
            </a:r>
            <a:endParaRPr lang="en-US" noProof="0" dirty="0"/>
          </a:p>
        </p:txBody>
      </p:sp>
      <p:sp>
        <p:nvSpPr>
          <p:cNvPr id="7" name="Date Placeholder 10">
            <a:extLst>
              <a:ext uri="{FF2B5EF4-FFF2-40B4-BE49-F238E27FC236}">
                <a16:creationId xmlns:a16="http://schemas.microsoft.com/office/drawing/2014/main" id="{2185DDDF-3CD6-D345-B60D-C207448CBFA9}"/>
              </a:ext>
            </a:extLst>
          </p:cNvPr>
          <p:cNvSpPr>
            <a:spLocks noGrp="1"/>
          </p:cNvSpPr>
          <p:nvPr>
            <p:ph type="dt" sz="half" idx="12"/>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84091AED-3B36-124A-A9F0-72CFAF511CDE}" type="datetimeFigureOut">
              <a:rPr lang="en-US" altLang="en-US"/>
              <a:pPr>
                <a:defRPr/>
              </a:pPr>
              <a:t>11/26/21</a:t>
            </a:fld>
            <a:endParaRPr lang="en-US" altLang="en-US" sz="1800">
              <a:solidFill>
                <a:schemeClr val="tx1"/>
              </a:solidFill>
            </a:endParaRPr>
          </a:p>
        </p:txBody>
      </p:sp>
      <p:sp>
        <p:nvSpPr>
          <p:cNvPr id="8" name="Slide Number Placeholder 11">
            <a:extLst>
              <a:ext uri="{FF2B5EF4-FFF2-40B4-BE49-F238E27FC236}">
                <a16:creationId xmlns:a16="http://schemas.microsoft.com/office/drawing/2014/main" id="{766F507C-E255-E64D-AB4F-86693F35C030}"/>
              </a:ext>
            </a:extLst>
          </p:cNvPr>
          <p:cNvSpPr>
            <a:spLocks noGrp="1"/>
          </p:cNvSpPr>
          <p:nvPr>
            <p:ph type="sldNum" sz="quarter" idx="13"/>
          </p:nvPr>
        </p:nvSpPr>
        <p:spPr>
          <a:xfrm>
            <a:off x="0" y="6248400"/>
            <a:ext cx="838200" cy="609600"/>
          </a:xfrm>
        </p:spPr>
        <p:txBody>
          <a:bodyPr/>
          <a:lstStyle>
            <a:lvl1pPr>
              <a:defRPr sz="1200">
                <a:solidFill>
                  <a:schemeClr val="tx2"/>
                </a:solidFill>
              </a:defRPr>
            </a:lvl1pPr>
          </a:lstStyle>
          <a:p>
            <a:pPr>
              <a:defRPr/>
            </a:pPr>
            <a:fld id="{005C392B-5514-C145-8A36-8A09F7E11773}" type="slidenum">
              <a:rPr lang="en-US" altLang="en-US"/>
              <a:pPr>
                <a:defRPr/>
              </a:pPr>
              <a:t>‹#›</a:t>
            </a:fld>
            <a:endParaRPr lang="en-US" altLang="en-US" sz="1800">
              <a:solidFill>
                <a:srgbClr val="FCF4C7"/>
              </a:solidFill>
            </a:endParaRPr>
          </a:p>
        </p:txBody>
      </p:sp>
      <p:sp>
        <p:nvSpPr>
          <p:cNvPr id="10" name="Footer Placeholder 12">
            <a:extLst>
              <a:ext uri="{FF2B5EF4-FFF2-40B4-BE49-F238E27FC236}">
                <a16:creationId xmlns:a16="http://schemas.microsoft.com/office/drawing/2014/main" id="{F7AB3B66-6C6A-5541-BFF3-59D3A44E7DDB}"/>
              </a:ext>
            </a:extLst>
          </p:cNvPr>
          <p:cNvSpPr>
            <a:spLocks noGrp="1"/>
          </p:cNvSpPr>
          <p:nvPr>
            <p:ph type="ftr" sz="quarter" idx="14"/>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2536640041"/>
      </p:ext>
    </p:extLst>
  </p:cSld>
  <p:clrMapOvr>
    <a:masterClrMapping/>
  </p:clrMapOvr>
  <p:transition spd="slow" advTm="120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t-EE"/>
              <a:t>Click to edit Master text styles</a:t>
            </a:r>
          </a:p>
        </p:txBody>
      </p:sp>
      <p:sp>
        <p:nvSpPr>
          <p:cNvPr id="6" name="Date Placeholder 5">
            <a:extLst>
              <a:ext uri="{FF2B5EF4-FFF2-40B4-BE49-F238E27FC236}">
                <a16:creationId xmlns:a16="http://schemas.microsoft.com/office/drawing/2014/main" id="{4D80DBEA-295B-FA41-ACD9-59FB33E56EC6}"/>
              </a:ext>
            </a:extLst>
          </p:cNvPr>
          <p:cNvSpPr>
            <a:spLocks noGrp="1"/>
          </p:cNvSpPr>
          <p:nvPr>
            <p:ph type="dt" sz="half" idx="15"/>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6F922910-4939-7342-BB51-0A706924D95C}" type="datetimeFigureOut">
              <a:rPr lang="en-US" altLang="en-US"/>
              <a:pPr>
                <a:defRPr/>
              </a:pPr>
              <a:t>11/26/21</a:t>
            </a:fld>
            <a:endParaRPr lang="en-US" altLang="en-US" sz="1800">
              <a:solidFill>
                <a:schemeClr val="tx1"/>
              </a:solidFill>
            </a:endParaRPr>
          </a:p>
        </p:txBody>
      </p:sp>
      <p:sp>
        <p:nvSpPr>
          <p:cNvPr id="7" name="Slide Number Placeholder 6">
            <a:extLst>
              <a:ext uri="{FF2B5EF4-FFF2-40B4-BE49-F238E27FC236}">
                <a16:creationId xmlns:a16="http://schemas.microsoft.com/office/drawing/2014/main" id="{DD76D952-A2A4-0943-A535-72FEA6647493}"/>
              </a:ext>
            </a:extLst>
          </p:cNvPr>
          <p:cNvSpPr>
            <a:spLocks noGrp="1"/>
          </p:cNvSpPr>
          <p:nvPr>
            <p:ph type="sldNum" sz="quarter" idx="16"/>
          </p:nvPr>
        </p:nvSpPr>
        <p:spPr>
          <a:xfrm>
            <a:off x="0" y="6248400"/>
            <a:ext cx="838200" cy="609600"/>
          </a:xfrm>
        </p:spPr>
        <p:txBody>
          <a:bodyPr/>
          <a:lstStyle>
            <a:lvl1pPr>
              <a:defRPr sz="1200">
                <a:solidFill>
                  <a:schemeClr val="tx2"/>
                </a:solidFill>
              </a:defRPr>
            </a:lvl1pPr>
          </a:lstStyle>
          <a:p>
            <a:pPr>
              <a:defRPr/>
            </a:pPr>
            <a:fld id="{2108A240-7ED6-0141-8EC8-AF38AAA4B9AC}" type="slidenum">
              <a:rPr lang="en-US" altLang="en-US"/>
              <a:pPr>
                <a:defRPr/>
              </a:pPr>
              <a:t>‹#›</a:t>
            </a:fld>
            <a:endParaRPr lang="en-US" altLang="en-US" sz="1800">
              <a:solidFill>
                <a:srgbClr val="FCF4C7"/>
              </a:solidFill>
            </a:endParaRPr>
          </a:p>
        </p:txBody>
      </p:sp>
      <p:sp>
        <p:nvSpPr>
          <p:cNvPr id="8" name="Footer Placeholder 7">
            <a:extLst>
              <a:ext uri="{FF2B5EF4-FFF2-40B4-BE49-F238E27FC236}">
                <a16:creationId xmlns:a16="http://schemas.microsoft.com/office/drawing/2014/main" id="{ABED99C7-80AE-CC48-A497-720487DBC368}"/>
              </a:ext>
            </a:extLst>
          </p:cNvPr>
          <p:cNvSpPr>
            <a:spLocks noGrp="1"/>
          </p:cNvSpPr>
          <p:nvPr>
            <p:ph type="ftr" sz="quarter" idx="17"/>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3366343155"/>
      </p:ext>
    </p:extLst>
  </p:cSld>
  <p:clrMapOvr>
    <a:masterClrMapping/>
  </p:clrMapOvr>
  <p:transition spd="slow" advTm="120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5" name="Date Placeholder 4">
            <a:extLst>
              <a:ext uri="{FF2B5EF4-FFF2-40B4-BE49-F238E27FC236}">
                <a16:creationId xmlns:a16="http://schemas.microsoft.com/office/drawing/2014/main" id="{C7BE7D7A-25CC-2440-B2B7-C95D3ABE2B29}"/>
              </a:ext>
            </a:extLst>
          </p:cNvPr>
          <p:cNvSpPr>
            <a:spLocks noGrp="1"/>
          </p:cNvSpPr>
          <p:nvPr>
            <p:ph type="dt" sz="half" idx="14"/>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944D77E3-5242-834B-91F4-9E8A7523B648}" type="datetimeFigureOut">
              <a:rPr lang="en-US" altLang="en-US"/>
              <a:pPr>
                <a:defRPr/>
              </a:pPr>
              <a:t>11/26/21</a:t>
            </a:fld>
            <a:endParaRPr lang="en-US" altLang="en-US" sz="1800">
              <a:solidFill>
                <a:schemeClr val="tx1"/>
              </a:solidFill>
            </a:endParaRPr>
          </a:p>
        </p:txBody>
      </p:sp>
      <p:sp>
        <p:nvSpPr>
          <p:cNvPr id="6" name="Slide Number Placeholder 5">
            <a:extLst>
              <a:ext uri="{FF2B5EF4-FFF2-40B4-BE49-F238E27FC236}">
                <a16:creationId xmlns:a16="http://schemas.microsoft.com/office/drawing/2014/main" id="{FAADEEFD-C1D2-1E4E-863D-EAAEFDE0A29C}"/>
              </a:ext>
            </a:extLst>
          </p:cNvPr>
          <p:cNvSpPr>
            <a:spLocks noGrp="1"/>
          </p:cNvSpPr>
          <p:nvPr>
            <p:ph type="sldNum" sz="quarter" idx="15"/>
          </p:nvPr>
        </p:nvSpPr>
        <p:spPr>
          <a:xfrm>
            <a:off x="0" y="6248400"/>
            <a:ext cx="838200" cy="609600"/>
          </a:xfrm>
        </p:spPr>
        <p:txBody>
          <a:bodyPr/>
          <a:lstStyle>
            <a:lvl1pPr>
              <a:defRPr sz="1200">
                <a:solidFill>
                  <a:schemeClr val="tx2"/>
                </a:solidFill>
              </a:defRPr>
            </a:lvl1pPr>
          </a:lstStyle>
          <a:p>
            <a:pPr>
              <a:defRPr/>
            </a:pPr>
            <a:fld id="{FC0873C2-799A-B34D-BBCB-86C30F65FAE1}" type="slidenum">
              <a:rPr lang="en-US" altLang="en-US"/>
              <a:pPr>
                <a:defRPr/>
              </a:pPr>
              <a:t>‹#›</a:t>
            </a:fld>
            <a:endParaRPr lang="en-US" altLang="en-US" sz="1800">
              <a:solidFill>
                <a:srgbClr val="FCF4C7"/>
              </a:solidFill>
            </a:endParaRPr>
          </a:p>
        </p:txBody>
      </p:sp>
      <p:sp>
        <p:nvSpPr>
          <p:cNvPr id="8" name="Footer Placeholder 7">
            <a:extLst>
              <a:ext uri="{FF2B5EF4-FFF2-40B4-BE49-F238E27FC236}">
                <a16:creationId xmlns:a16="http://schemas.microsoft.com/office/drawing/2014/main" id="{8E660922-CD64-0F4B-BF4A-59489C24EB56}"/>
              </a:ext>
            </a:extLst>
          </p:cNvPr>
          <p:cNvSpPr>
            <a:spLocks noGrp="1"/>
          </p:cNvSpPr>
          <p:nvPr>
            <p:ph type="ftr" sz="quarter" idx="16"/>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2084771260"/>
      </p:ext>
    </p:extLst>
  </p:cSld>
  <p:clrMapOvr>
    <a:masterClrMapping/>
  </p:clrMapOvr>
  <p:transition spd="slow" advTm="120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t-EE"/>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t-EE"/>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t-EE"/>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t-EE"/>
              <a:t>Click to edit Master text styles</a:t>
            </a:r>
          </a:p>
        </p:txBody>
      </p:sp>
      <p:sp>
        <p:nvSpPr>
          <p:cNvPr id="11" name="Date Placeholder 10">
            <a:extLst>
              <a:ext uri="{FF2B5EF4-FFF2-40B4-BE49-F238E27FC236}">
                <a16:creationId xmlns:a16="http://schemas.microsoft.com/office/drawing/2014/main" id="{7A827438-08A1-9F46-BAF6-680649FC934B}"/>
              </a:ext>
            </a:extLst>
          </p:cNvPr>
          <p:cNvSpPr>
            <a:spLocks noGrp="1"/>
          </p:cNvSpPr>
          <p:nvPr>
            <p:ph type="dt" sz="half" idx="31"/>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6573EAD2-25B4-D24D-8E36-DCD254A9F4AF}" type="datetimeFigureOut">
              <a:rPr lang="en-US" altLang="en-US"/>
              <a:pPr>
                <a:defRPr/>
              </a:pPr>
              <a:t>11/26/21</a:t>
            </a:fld>
            <a:endParaRPr lang="en-US" altLang="en-US" sz="1800">
              <a:solidFill>
                <a:schemeClr val="tx1"/>
              </a:solidFill>
            </a:endParaRPr>
          </a:p>
        </p:txBody>
      </p:sp>
      <p:sp>
        <p:nvSpPr>
          <p:cNvPr id="12" name="Slide Number Placeholder 11">
            <a:extLst>
              <a:ext uri="{FF2B5EF4-FFF2-40B4-BE49-F238E27FC236}">
                <a16:creationId xmlns:a16="http://schemas.microsoft.com/office/drawing/2014/main" id="{0D15BD16-7423-E54A-9C18-1BF3732C6A43}"/>
              </a:ext>
            </a:extLst>
          </p:cNvPr>
          <p:cNvSpPr>
            <a:spLocks noGrp="1"/>
          </p:cNvSpPr>
          <p:nvPr>
            <p:ph type="sldNum" sz="quarter" idx="32"/>
          </p:nvPr>
        </p:nvSpPr>
        <p:spPr>
          <a:xfrm>
            <a:off x="0" y="6248400"/>
            <a:ext cx="838200" cy="609600"/>
          </a:xfrm>
        </p:spPr>
        <p:txBody>
          <a:bodyPr/>
          <a:lstStyle>
            <a:lvl1pPr>
              <a:defRPr sz="1200">
                <a:solidFill>
                  <a:schemeClr val="tx2"/>
                </a:solidFill>
              </a:defRPr>
            </a:lvl1pPr>
          </a:lstStyle>
          <a:p>
            <a:pPr>
              <a:defRPr/>
            </a:pPr>
            <a:fld id="{5EB6B1B2-5220-A649-9D3A-096613BA2400}" type="slidenum">
              <a:rPr lang="en-US" altLang="en-US"/>
              <a:pPr>
                <a:defRPr/>
              </a:pPr>
              <a:t>‹#›</a:t>
            </a:fld>
            <a:endParaRPr lang="en-US" altLang="en-US" sz="1800">
              <a:solidFill>
                <a:srgbClr val="FCF4C7"/>
              </a:solidFill>
            </a:endParaRPr>
          </a:p>
        </p:txBody>
      </p:sp>
      <p:sp>
        <p:nvSpPr>
          <p:cNvPr id="15" name="Footer Placeholder 14">
            <a:extLst>
              <a:ext uri="{FF2B5EF4-FFF2-40B4-BE49-F238E27FC236}">
                <a16:creationId xmlns:a16="http://schemas.microsoft.com/office/drawing/2014/main" id="{626019E6-3316-7C45-86E8-0E5523059F94}"/>
              </a:ext>
            </a:extLst>
          </p:cNvPr>
          <p:cNvSpPr>
            <a:spLocks noGrp="1"/>
          </p:cNvSpPr>
          <p:nvPr>
            <p:ph type="ftr" sz="quarter" idx="33"/>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3269205906"/>
      </p:ext>
    </p:extLst>
  </p:cSld>
  <p:clrMapOvr>
    <a:masterClrMapping/>
  </p:clrMapOvr>
  <p:transition spd="slow" advTm="120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t-EE"/>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t-EE"/>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t-EE"/>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t-EE"/>
              <a:t>Click to edit Master text styles</a:t>
            </a:r>
          </a:p>
        </p:txBody>
      </p:sp>
      <p:sp>
        <p:nvSpPr>
          <p:cNvPr id="10" name="Date Placeholder 9">
            <a:extLst>
              <a:ext uri="{FF2B5EF4-FFF2-40B4-BE49-F238E27FC236}">
                <a16:creationId xmlns:a16="http://schemas.microsoft.com/office/drawing/2014/main" id="{901ACECF-373F-BD41-A066-1B3DC65536FA}"/>
              </a:ext>
            </a:extLst>
          </p:cNvPr>
          <p:cNvSpPr>
            <a:spLocks noGrp="1"/>
          </p:cNvSpPr>
          <p:nvPr>
            <p:ph type="dt" sz="half" idx="25"/>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E906BA9C-339A-BA4D-BAF8-9ABFD38BD7B6}" type="datetimeFigureOut">
              <a:rPr lang="en-US" altLang="en-US"/>
              <a:pPr>
                <a:defRPr/>
              </a:pPr>
              <a:t>11/26/21</a:t>
            </a:fld>
            <a:endParaRPr lang="en-US" altLang="en-US" sz="1800">
              <a:solidFill>
                <a:schemeClr val="tx1"/>
              </a:solidFill>
            </a:endParaRPr>
          </a:p>
        </p:txBody>
      </p:sp>
      <p:sp>
        <p:nvSpPr>
          <p:cNvPr id="11" name="Slide Number Placeholder 10">
            <a:extLst>
              <a:ext uri="{FF2B5EF4-FFF2-40B4-BE49-F238E27FC236}">
                <a16:creationId xmlns:a16="http://schemas.microsoft.com/office/drawing/2014/main" id="{B89BB37F-967F-0744-A2A8-D88F5BED3101}"/>
              </a:ext>
            </a:extLst>
          </p:cNvPr>
          <p:cNvSpPr>
            <a:spLocks noGrp="1"/>
          </p:cNvSpPr>
          <p:nvPr>
            <p:ph type="sldNum" sz="quarter" idx="26"/>
          </p:nvPr>
        </p:nvSpPr>
        <p:spPr>
          <a:xfrm>
            <a:off x="0" y="6248400"/>
            <a:ext cx="838200" cy="609600"/>
          </a:xfrm>
        </p:spPr>
        <p:txBody>
          <a:bodyPr/>
          <a:lstStyle>
            <a:lvl1pPr>
              <a:defRPr sz="1200">
                <a:solidFill>
                  <a:schemeClr val="tx2"/>
                </a:solidFill>
              </a:defRPr>
            </a:lvl1pPr>
          </a:lstStyle>
          <a:p>
            <a:pPr>
              <a:defRPr/>
            </a:pPr>
            <a:fld id="{0DBA4B28-3BC1-1246-A0AC-6B9781EB91AF}" type="slidenum">
              <a:rPr lang="en-US" altLang="en-US"/>
              <a:pPr>
                <a:defRPr/>
              </a:pPr>
              <a:t>‹#›</a:t>
            </a:fld>
            <a:endParaRPr lang="en-US" altLang="en-US" sz="1800">
              <a:solidFill>
                <a:srgbClr val="FCF4C7"/>
              </a:solidFill>
            </a:endParaRPr>
          </a:p>
        </p:txBody>
      </p:sp>
      <p:sp>
        <p:nvSpPr>
          <p:cNvPr id="12" name="Footer Placeholder 11">
            <a:extLst>
              <a:ext uri="{FF2B5EF4-FFF2-40B4-BE49-F238E27FC236}">
                <a16:creationId xmlns:a16="http://schemas.microsoft.com/office/drawing/2014/main" id="{61B7D749-6BA6-A340-8E72-D77D952BF080}"/>
              </a:ext>
            </a:extLst>
          </p:cNvPr>
          <p:cNvSpPr>
            <a:spLocks noGrp="1"/>
          </p:cNvSpPr>
          <p:nvPr>
            <p:ph type="ftr" sz="quarter" idx="27"/>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2985940414"/>
      </p:ext>
    </p:extLst>
  </p:cSld>
  <p:clrMapOvr>
    <a:masterClrMapping/>
  </p:clrMapOvr>
  <p:transition spd="slow" advTm="120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t-EE"/>
              <a:t>Click to edit Master text styles</a:t>
            </a:r>
          </a:p>
        </p:txBody>
      </p:sp>
      <p:sp>
        <p:nvSpPr>
          <p:cNvPr id="8" name="Date Placeholder 7">
            <a:extLst>
              <a:ext uri="{FF2B5EF4-FFF2-40B4-BE49-F238E27FC236}">
                <a16:creationId xmlns:a16="http://schemas.microsoft.com/office/drawing/2014/main" id="{B604E6F0-4272-D847-AC98-C71E22AB4D37}"/>
              </a:ext>
            </a:extLst>
          </p:cNvPr>
          <p:cNvSpPr>
            <a:spLocks noGrp="1"/>
          </p:cNvSpPr>
          <p:nvPr>
            <p:ph type="dt" sz="half" idx="33"/>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D36BB80A-4561-3C4E-BF13-DB53C45A3954}" type="datetimeFigureOut">
              <a:rPr lang="en-US" altLang="en-US"/>
              <a:pPr>
                <a:defRPr/>
              </a:pPr>
              <a:t>11/26/21</a:t>
            </a:fld>
            <a:endParaRPr lang="en-US" altLang="en-US" sz="1800">
              <a:solidFill>
                <a:schemeClr val="tx1"/>
              </a:solidFill>
            </a:endParaRPr>
          </a:p>
        </p:txBody>
      </p:sp>
      <p:sp>
        <p:nvSpPr>
          <p:cNvPr id="9" name="Slide Number Placeholder 8">
            <a:extLst>
              <a:ext uri="{FF2B5EF4-FFF2-40B4-BE49-F238E27FC236}">
                <a16:creationId xmlns:a16="http://schemas.microsoft.com/office/drawing/2014/main" id="{86AA0486-9E91-E649-9220-C80F712B8B1D}"/>
              </a:ext>
            </a:extLst>
          </p:cNvPr>
          <p:cNvSpPr>
            <a:spLocks noGrp="1"/>
          </p:cNvSpPr>
          <p:nvPr>
            <p:ph type="sldNum" sz="quarter" idx="34"/>
          </p:nvPr>
        </p:nvSpPr>
        <p:spPr>
          <a:xfrm>
            <a:off x="0" y="6248400"/>
            <a:ext cx="838200" cy="609600"/>
          </a:xfrm>
        </p:spPr>
        <p:txBody>
          <a:bodyPr/>
          <a:lstStyle>
            <a:lvl1pPr>
              <a:defRPr sz="1200">
                <a:solidFill>
                  <a:schemeClr val="tx2"/>
                </a:solidFill>
              </a:defRPr>
            </a:lvl1pPr>
          </a:lstStyle>
          <a:p>
            <a:pPr>
              <a:defRPr/>
            </a:pPr>
            <a:fld id="{E911BD93-6554-D841-93A2-25FC23E9AF15}" type="slidenum">
              <a:rPr lang="en-US" altLang="en-US"/>
              <a:pPr>
                <a:defRPr/>
              </a:pPr>
              <a:t>‹#›</a:t>
            </a:fld>
            <a:endParaRPr lang="en-US" altLang="en-US" sz="1800">
              <a:solidFill>
                <a:srgbClr val="FCF4C7"/>
              </a:solidFill>
            </a:endParaRPr>
          </a:p>
        </p:txBody>
      </p:sp>
      <p:sp>
        <p:nvSpPr>
          <p:cNvPr id="10" name="Footer Placeholder 9">
            <a:extLst>
              <a:ext uri="{FF2B5EF4-FFF2-40B4-BE49-F238E27FC236}">
                <a16:creationId xmlns:a16="http://schemas.microsoft.com/office/drawing/2014/main" id="{1051E307-A37E-514A-803A-A4018F5E40CD}"/>
              </a:ext>
            </a:extLst>
          </p:cNvPr>
          <p:cNvSpPr>
            <a:spLocks noGrp="1"/>
          </p:cNvSpPr>
          <p:nvPr>
            <p:ph type="ftr" sz="quarter" idx="35"/>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1690131312"/>
      </p:ext>
    </p:extLst>
  </p:cSld>
  <p:clrMapOvr>
    <a:masterClrMapping/>
  </p:clrMapOvr>
  <p:transition spd="slow" advTm="120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Date Placeholder 6">
            <a:extLst>
              <a:ext uri="{FF2B5EF4-FFF2-40B4-BE49-F238E27FC236}">
                <a16:creationId xmlns:a16="http://schemas.microsoft.com/office/drawing/2014/main" id="{55084662-19F3-8F4B-B008-E8C17581AF8E}"/>
              </a:ext>
            </a:extLst>
          </p:cNvPr>
          <p:cNvSpPr>
            <a:spLocks noGrp="1"/>
          </p:cNvSpPr>
          <p:nvPr>
            <p:ph type="dt" sz="half" idx="24"/>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16141241-577D-2B45-9EEE-5313EC1B3E74}" type="datetimeFigureOut">
              <a:rPr lang="en-US" altLang="en-US"/>
              <a:pPr>
                <a:defRPr/>
              </a:pPr>
              <a:t>11/26/21</a:t>
            </a:fld>
            <a:endParaRPr lang="en-US" altLang="en-US" sz="1800">
              <a:solidFill>
                <a:schemeClr val="tx1"/>
              </a:solidFill>
            </a:endParaRPr>
          </a:p>
        </p:txBody>
      </p:sp>
      <p:sp>
        <p:nvSpPr>
          <p:cNvPr id="8" name="Slide Number Placeholder 7">
            <a:extLst>
              <a:ext uri="{FF2B5EF4-FFF2-40B4-BE49-F238E27FC236}">
                <a16:creationId xmlns:a16="http://schemas.microsoft.com/office/drawing/2014/main" id="{1EA53640-BA17-7643-A45C-C96E20033347}"/>
              </a:ext>
            </a:extLst>
          </p:cNvPr>
          <p:cNvSpPr>
            <a:spLocks noGrp="1"/>
          </p:cNvSpPr>
          <p:nvPr>
            <p:ph type="sldNum" sz="quarter" idx="25"/>
          </p:nvPr>
        </p:nvSpPr>
        <p:spPr>
          <a:xfrm>
            <a:off x="0" y="6248400"/>
            <a:ext cx="838200" cy="609600"/>
          </a:xfrm>
        </p:spPr>
        <p:txBody>
          <a:bodyPr/>
          <a:lstStyle>
            <a:lvl1pPr>
              <a:defRPr sz="1200">
                <a:solidFill>
                  <a:schemeClr val="tx2"/>
                </a:solidFill>
              </a:defRPr>
            </a:lvl1pPr>
          </a:lstStyle>
          <a:p>
            <a:pPr>
              <a:defRPr/>
            </a:pPr>
            <a:fld id="{DA68E35C-AF12-0C4D-9ADC-CE9B54D5A91F}" type="slidenum">
              <a:rPr lang="en-US" altLang="en-US"/>
              <a:pPr>
                <a:defRPr/>
              </a:pPr>
              <a:t>‹#›</a:t>
            </a:fld>
            <a:endParaRPr lang="en-US" altLang="en-US" sz="1800">
              <a:solidFill>
                <a:srgbClr val="FCF4C7"/>
              </a:solidFill>
            </a:endParaRPr>
          </a:p>
        </p:txBody>
      </p:sp>
      <p:sp>
        <p:nvSpPr>
          <p:cNvPr id="9" name="Footer Placeholder 8">
            <a:extLst>
              <a:ext uri="{FF2B5EF4-FFF2-40B4-BE49-F238E27FC236}">
                <a16:creationId xmlns:a16="http://schemas.microsoft.com/office/drawing/2014/main" id="{A32252E9-59E7-8546-BFF0-BD94DD8410FF}"/>
              </a:ext>
            </a:extLst>
          </p:cNvPr>
          <p:cNvSpPr>
            <a:spLocks noGrp="1"/>
          </p:cNvSpPr>
          <p:nvPr>
            <p:ph type="ftr" sz="quarter" idx="26"/>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270741616"/>
      </p:ext>
    </p:extLst>
  </p:cSld>
  <p:clrMapOvr>
    <a:masterClrMapping/>
  </p:clrMapOvr>
  <p:transition spd="slow" advTm="120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Date Placeholder 6">
            <a:extLst>
              <a:ext uri="{FF2B5EF4-FFF2-40B4-BE49-F238E27FC236}">
                <a16:creationId xmlns:a16="http://schemas.microsoft.com/office/drawing/2014/main" id="{86B46588-A7CF-9C43-B002-D3D77BF18F7D}"/>
              </a:ext>
            </a:extLst>
          </p:cNvPr>
          <p:cNvSpPr>
            <a:spLocks noGrp="1"/>
          </p:cNvSpPr>
          <p:nvPr>
            <p:ph type="dt" sz="half" idx="29"/>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EA796CCA-838B-EC45-BE78-8EE2F751A943}" type="datetimeFigureOut">
              <a:rPr lang="en-US" altLang="en-US"/>
              <a:pPr>
                <a:defRPr/>
              </a:pPr>
              <a:t>11/26/21</a:t>
            </a:fld>
            <a:endParaRPr lang="en-US" altLang="en-US" sz="1800">
              <a:solidFill>
                <a:schemeClr val="tx1"/>
              </a:solidFill>
            </a:endParaRPr>
          </a:p>
        </p:txBody>
      </p:sp>
      <p:sp>
        <p:nvSpPr>
          <p:cNvPr id="8" name="Slide Number Placeholder 7">
            <a:extLst>
              <a:ext uri="{FF2B5EF4-FFF2-40B4-BE49-F238E27FC236}">
                <a16:creationId xmlns:a16="http://schemas.microsoft.com/office/drawing/2014/main" id="{2BB654B5-3942-9142-B7E9-36CBDD7B22DF}"/>
              </a:ext>
            </a:extLst>
          </p:cNvPr>
          <p:cNvSpPr>
            <a:spLocks noGrp="1"/>
          </p:cNvSpPr>
          <p:nvPr>
            <p:ph type="sldNum" sz="quarter" idx="30"/>
          </p:nvPr>
        </p:nvSpPr>
        <p:spPr>
          <a:xfrm>
            <a:off x="0" y="6248400"/>
            <a:ext cx="838200" cy="609600"/>
          </a:xfrm>
        </p:spPr>
        <p:txBody>
          <a:bodyPr/>
          <a:lstStyle>
            <a:lvl1pPr>
              <a:defRPr sz="1200">
                <a:solidFill>
                  <a:schemeClr val="tx2"/>
                </a:solidFill>
              </a:defRPr>
            </a:lvl1pPr>
          </a:lstStyle>
          <a:p>
            <a:pPr>
              <a:defRPr/>
            </a:pPr>
            <a:fld id="{C884F40C-DA34-2849-BF27-DD4FF64E24A8}" type="slidenum">
              <a:rPr lang="en-US" altLang="en-US"/>
              <a:pPr>
                <a:defRPr/>
              </a:pPr>
              <a:t>‹#›</a:t>
            </a:fld>
            <a:endParaRPr lang="en-US" altLang="en-US" sz="1800">
              <a:solidFill>
                <a:srgbClr val="FCF4C7"/>
              </a:solidFill>
            </a:endParaRPr>
          </a:p>
        </p:txBody>
      </p:sp>
      <p:sp>
        <p:nvSpPr>
          <p:cNvPr id="10" name="Footer Placeholder 9">
            <a:extLst>
              <a:ext uri="{FF2B5EF4-FFF2-40B4-BE49-F238E27FC236}">
                <a16:creationId xmlns:a16="http://schemas.microsoft.com/office/drawing/2014/main" id="{25BC0C7E-BA75-F74F-87B9-ABF0D75C8FEE}"/>
              </a:ext>
            </a:extLst>
          </p:cNvPr>
          <p:cNvSpPr>
            <a:spLocks noGrp="1"/>
          </p:cNvSpPr>
          <p:nvPr>
            <p:ph type="ftr" sz="quarter" idx="31"/>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1903761900"/>
      </p:ext>
    </p:extLst>
  </p:cSld>
  <p:clrMapOvr>
    <a:masterClrMapping/>
  </p:clrMapOvr>
  <p:transition spd="slow" advTm="120000">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Date Placeholder 6">
            <a:extLst>
              <a:ext uri="{FF2B5EF4-FFF2-40B4-BE49-F238E27FC236}">
                <a16:creationId xmlns:a16="http://schemas.microsoft.com/office/drawing/2014/main" id="{51FE3368-9F64-244C-99EE-A5C44089825D}"/>
              </a:ext>
            </a:extLst>
          </p:cNvPr>
          <p:cNvSpPr>
            <a:spLocks noGrp="1"/>
          </p:cNvSpPr>
          <p:nvPr>
            <p:ph type="dt" sz="half" idx="31"/>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28C2A6DF-3AB0-E948-A079-699432B326CB}" type="datetimeFigureOut">
              <a:rPr lang="en-US" altLang="en-US"/>
              <a:pPr>
                <a:defRPr/>
              </a:pPr>
              <a:t>11/26/21</a:t>
            </a:fld>
            <a:endParaRPr lang="en-US" altLang="en-US" sz="1800">
              <a:solidFill>
                <a:schemeClr val="tx1"/>
              </a:solidFill>
            </a:endParaRPr>
          </a:p>
        </p:txBody>
      </p:sp>
      <p:sp>
        <p:nvSpPr>
          <p:cNvPr id="8" name="Slide Number Placeholder 7">
            <a:extLst>
              <a:ext uri="{FF2B5EF4-FFF2-40B4-BE49-F238E27FC236}">
                <a16:creationId xmlns:a16="http://schemas.microsoft.com/office/drawing/2014/main" id="{82A324EC-B8DC-1942-B2ED-C2BEB6C9FDE6}"/>
              </a:ext>
            </a:extLst>
          </p:cNvPr>
          <p:cNvSpPr>
            <a:spLocks noGrp="1"/>
          </p:cNvSpPr>
          <p:nvPr>
            <p:ph type="sldNum" sz="quarter" idx="32"/>
          </p:nvPr>
        </p:nvSpPr>
        <p:spPr>
          <a:xfrm>
            <a:off x="0" y="6248400"/>
            <a:ext cx="838200" cy="609600"/>
          </a:xfrm>
        </p:spPr>
        <p:txBody>
          <a:bodyPr/>
          <a:lstStyle>
            <a:lvl1pPr>
              <a:defRPr sz="1200">
                <a:solidFill>
                  <a:schemeClr val="tx2"/>
                </a:solidFill>
              </a:defRPr>
            </a:lvl1pPr>
          </a:lstStyle>
          <a:p>
            <a:pPr>
              <a:defRPr/>
            </a:pPr>
            <a:fld id="{846F810A-9434-C145-92C3-4F0B1AE68691}" type="slidenum">
              <a:rPr lang="en-US" altLang="en-US"/>
              <a:pPr>
                <a:defRPr/>
              </a:pPr>
              <a:t>‹#›</a:t>
            </a:fld>
            <a:endParaRPr lang="en-US" altLang="en-US" sz="1800">
              <a:solidFill>
                <a:srgbClr val="FCF4C7"/>
              </a:solidFill>
            </a:endParaRPr>
          </a:p>
        </p:txBody>
      </p:sp>
      <p:sp>
        <p:nvSpPr>
          <p:cNvPr id="9" name="Footer Placeholder 8">
            <a:extLst>
              <a:ext uri="{FF2B5EF4-FFF2-40B4-BE49-F238E27FC236}">
                <a16:creationId xmlns:a16="http://schemas.microsoft.com/office/drawing/2014/main" id="{ECC1D969-85B5-E54A-9BC6-4081754C55A2}"/>
              </a:ext>
            </a:extLst>
          </p:cNvPr>
          <p:cNvSpPr>
            <a:spLocks noGrp="1"/>
          </p:cNvSpPr>
          <p:nvPr>
            <p:ph type="ftr" sz="quarter" idx="33"/>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2683360358"/>
      </p:ext>
    </p:extLst>
  </p:cSld>
  <p:clrMapOvr>
    <a:masterClrMapping/>
  </p:clrMapOvr>
  <p:transition spd="slow" advTm="120000">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t-EE"/>
              <a:t>Click to edit Master text styles</a:t>
            </a:r>
          </a:p>
        </p:txBody>
      </p:sp>
      <p:sp>
        <p:nvSpPr>
          <p:cNvPr id="5" name="Date Placeholder 4">
            <a:extLst>
              <a:ext uri="{FF2B5EF4-FFF2-40B4-BE49-F238E27FC236}">
                <a16:creationId xmlns:a16="http://schemas.microsoft.com/office/drawing/2014/main" id="{72802134-F93B-534B-BEEB-B93B9ED84E20}"/>
              </a:ext>
            </a:extLst>
          </p:cNvPr>
          <p:cNvSpPr>
            <a:spLocks noGrp="1"/>
          </p:cNvSpPr>
          <p:nvPr>
            <p:ph type="dt" sz="half" idx="16"/>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B8361226-6A55-7344-BE8D-4B5BAD344DEB}" type="datetimeFigureOut">
              <a:rPr lang="en-US" altLang="en-US"/>
              <a:pPr>
                <a:defRPr/>
              </a:pPr>
              <a:t>11/26/21</a:t>
            </a:fld>
            <a:endParaRPr lang="en-US" altLang="en-US" sz="1800">
              <a:solidFill>
                <a:schemeClr val="tx1"/>
              </a:solidFill>
            </a:endParaRPr>
          </a:p>
        </p:txBody>
      </p:sp>
      <p:sp>
        <p:nvSpPr>
          <p:cNvPr id="6" name="Slide Number Placeholder 5">
            <a:extLst>
              <a:ext uri="{FF2B5EF4-FFF2-40B4-BE49-F238E27FC236}">
                <a16:creationId xmlns:a16="http://schemas.microsoft.com/office/drawing/2014/main" id="{212F14E4-96CC-EE47-A807-7212B7ACF29A}"/>
              </a:ext>
            </a:extLst>
          </p:cNvPr>
          <p:cNvSpPr>
            <a:spLocks noGrp="1"/>
          </p:cNvSpPr>
          <p:nvPr>
            <p:ph type="sldNum" sz="quarter" idx="17"/>
          </p:nvPr>
        </p:nvSpPr>
        <p:spPr>
          <a:xfrm>
            <a:off x="0" y="6248400"/>
            <a:ext cx="838200" cy="609600"/>
          </a:xfrm>
        </p:spPr>
        <p:txBody>
          <a:bodyPr/>
          <a:lstStyle>
            <a:lvl1pPr>
              <a:defRPr sz="1200">
                <a:solidFill>
                  <a:schemeClr val="tx2"/>
                </a:solidFill>
              </a:defRPr>
            </a:lvl1pPr>
          </a:lstStyle>
          <a:p>
            <a:pPr>
              <a:defRPr/>
            </a:pPr>
            <a:fld id="{8B5ABF07-157B-C84E-B7E2-D34074622442}" type="slidenum">
              <a:rPr lang="en-US" altLang="en-US"/>
              <a:pPr>
                <a:defRPr/>
              </a:pPr>
              <a:t>‹#›</a:t>
            </a:fld>
            <a:endParaRPr lang="en-US" altLang="en-US" sz="1800">
              <a:solidFill>
                <a:srgbClr val="FCF4C7"/>
              </a:solidFill>
            </a:endParaRPr>
          </a:p>
        </p:txBody>
      </p:sp>
      <p:sp>
        <p:nvSpPr>
          <p:cNvPr id="8" name="Footer Placeholder 7">
            <a:extLst>
              <a:ext uri="{FF2B5EF4-FFF2-40B4-BE49-F238E27FC236}">
                <a16:creationId xmlns:a16="http://schemas.microsoft.com/office/drawing/2014/main" id="{754C12B6-E207-AA44-908D-1CC246AE1146}"/>
              </a:ext>
            </a:extLst>
          </p:cNvPr>
          <p:cNvSpPr>
            <a:spLocks noGrp="1"/>
          </p:cNvSpPr>
          <p:nvPr>
            <p:ph type="ftr" sz="quarter" idx="18"/>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3849675826"/>
      </p:ext>
    </p:extLst>
  </p:cSld>
  <p:clrMapOvr>
    <a:masterClrMapping/>
  </p:clrMapOvr>
  <p:transition spd="slow" advTm="120000">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t-EE"/>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t-EE"/>
              <a:t>Click to edit Master text styles</a:t>
            </a:r>
          </a:p>
        </p:txBody>
      </p:sp>
      <p:sp>
        <p:nvSpPr>
          <p:cNvPr id="9" name="Date Placeholder 8">
            <a:extLst>
              <a:ext uri="{FF2B5EF4-FFF2-40B4-BE49-F238E27FC236}">
                <a16:creationId xmlns:a16="http://schemas.microsoft.com/office/drawing/2014/main" id="{21CC55D0-B510-D24B-834C-C14A15C79095}"/>
              </a:ext>
            </a:extLst>
          </p:cNvPr>
          <p:cNvSpPr>
            <a:spLocks noGrp="1"/>
          </p:cNvSpPr>
          <p:nvPr>
            <p:ph type="dt" sz="half" idx="17"/>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8F38F782-78A9-1F43-B9C6-13510DDD7323}" type="datetimeFigureOut">
              <a:rPr lang="en-US" altLang="en-US"/>
              <a:pPr>
                <a:defRPr/>
              </a:pPr>
              <a:t>11/26/21</a:t>
            </a:fld>
            <a:endParaRPr lang="en-US" altLang="en-US" sz="1800">
              <a:solidFill>
                <a:schemeClr val="tx1"/>
              </a:solidFill>
            </a:endParaRPr>
          </a:p>
        </p:txBody>
      </p:sp>
      <p:sp>
        <p:nvSpPr>
          <p:cNvPr id="10" name="Slide Number Placeholder 9">
            <a:extLst>
              <a:ext uri="{FF2B5EF4-FFF2-40B4-BE49-F238E27FC236}">
                <a16:creationId xmlns:a16="http://schemas.microsoft.com/office/drawing/2014/main" id="{81AB1651-D061-CF40-BDE1-A8DCDD6F9010}"/>
              </a:ext>
            </a:extLst>
          </p:cNvPr>
          <p:cNvSpPr>
            <a:spLocks noGrp="1"/>
          </p:cNvSpPr>
          <p:nvPr>
            <p:ph type="sldNum" sz="quarter" idx="18"/>
          </p:nvPr>
        </p:nvSpPr>
        <p:spPr>
          <a:xfrm>
            <a:off x="0" y="6248400"/>
            <a:ext cx="838200" cy="609600"/>
          </a:xfrm>
        </p:spPr>
        <p:txBody>
          <a:bodyPr/>
          <a:lstStyle>
            <a:lvl1pPr>
              <a:defRPr sz="1200">
                <a:solidFill>
                  <a:schemeClr val="tx2"/>
                </a:solidFill>
              </a:defRPr>
            </a:lvl1pPr>
          </a:lstStyle>
          <a:p>
            <a:pPr>
              <a:defRPr/>
            </a:pPr>
            <a:fld id="{E55CA8FC-F3DF-CB4F-A9BE-CAEC26D88FD8}" type="slidenum">
              <a:rPr lang="en-US" altLang="en-US"/>
              <a:pPr>
                <a:defRPr/>
              </a:pPr>
              <a:t>‹#›</a:t>
            </a:fld>
            <a:endParaRPr lang="en-US" altLang="en-US" sz="1800">
              <a:solidFill>
                <a:srgbClr val="FCF4C7"/>
              </a:solidFill>
            </a:endParaRPr>
          </a:p>
        </p:txBody>
      </p:sp>
      <p:sp>
        <p:nvSpPr>
          <p:cNvPr id="11" name="Footer Placeholder 10">
            <a:extLst>
              <a:ext uri="{FF2B5EF4-FFF2-40B4-BE49-F238E27FC236}">
                <a16:creationId xmlns:a16="http://schemas.microsoft.com/office/drawing/2014/main" id="{AC6AC02A-7B8C-7A45-8B59-225FDDBA1C68}"/>
              </a:ext>
            </a:extLst>
          </p:cNvPr>
          <p:cNvSpPr>
            <a:spLocks noGrp="1"/>
          </p:cNvSpPr>
          <p:nvPr>
            <p:ph type="ftr" sz="quarter" idx="19"/>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50070197"/>
      </p:ext>
    </p:extLst>
  </p:cSld>
  <p:clrMapOvr>
    <a:masterClrMapping/>
  </p:clrMapOvr>
  <p:transition spd="slow" advTm="120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t-EE"/>
              <a:t>Click to edit Master text styles</a:t>
            </a:r>
          </a:p>
        </p:txBody>
      </p:sp>
      <p:sp>
        <p:nvSpPr>
          <p:cNvPr id="4" name="Date Placeholder 3">
            <a:extLst>
              <a:ext uri="{FF2B5EF4-FFF2-40B4-BE49-F238E27FC236}">
                <a16:creationId xmlns:a16="http://schemas.microsoft.com/office/drawing/2014/main" id="{892CA2D0-6257-334D-9B0C-F15AA6223D02}"/>
              </a:ext>
            </a:extLst>
          </p:cNvPr>
          <p:cNvSpPr>
            <a:spLocks noGrp="1"/>
          </p:cNvSpPr>
          <p:nvPr>
            <p:ph type="dt" sz="half" idx="12"/>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A82D76B0-871B-504C-8643-95674EEACEA6}" type="datetimeFigureOut">
              <a:rPr lang="en-US" altLang="en-US"/>
              <a:pPr>
                <a:defRPr/>
              </a:pPr>
              <a:t>11/26/21</a:t>
            </a:fld>
            <a:endParaRPr lang="en-US" altLang="en-US" sz="1800">
              <a:solidFill>
                <a:schemeClr val="tx1"/>
              </a:solidFill>
            </a:endParaRPr>
          </a:p>
        </p:txBody>
      </p:sp>
      <p:sp>
        <p:nvSpPr>
          <p:cNvPr id="6" name="Slide Number Placeholder 5">
            <a:extLst>
              <a:ext uri="{FF2B5EF4-FFF2-40B4-BE49-F238E27FC236}">
                <a16:creationId xmlns:a16="http://schemas.microsoft.com/office/drawing/2014/main" id="{F0F92D9E-89E4-5741-B1C9-2C00EDFC2757}"/>
              </a:ext>
            </a:extLst>
          </p:cNvPr>
          <p:cNvSpPr>
            <a:spLocks noGrp="1"/>
          </p:cNvSpPr>
          <p:nvPr>
            <p:ph type="sldNum" sz="quarter" idx="13"/>
          </p:nvPr>
        </p:nvSpPr>
        <p:spPr>
          <a:xfrm>
            <a:off x="0" y="6248400"/>
            <a:ext cx="838200" cy="609600"/>
          </a:xfrm>
        </p:spPr>
        <p:txBody>
          <a:bodyPr/>
          <a:lstStyle>
            <a:lvl1pPr>
              <a:defRPr sz="1200">
                <a:solidFill>
                  <a:schemeClr val="tx2"/>
                </a:solidFill>
              </a:defRPr>
            </a:lvl1pPr>
          </a:lstStyle>
          <a:p>
            <a:pPr>
              <a:defRPr/>
            </a:pPr>
            <a:fld id="{AD3A9C2C-364C-8841-93A3-54517DF522B2}" type="slidenum">
              <a:rPr lang="en-US" altLang="en-US"/>
              <a:pPr>
                <a:defRPr/>
              </a:pPr>
              <a:t>‹#›</a:t>
            </a:fld>
            <a:endParaRPr lang="en-US" altLang="en-US" sz="1800">
              <a:solidFill>
                <a:srgbClr val="FCF4C7"/>
              </a:solidFill>
            </a:endParaRPr>
          </a:p>
        </p:txBody>
      </p:sp>
      <p:sp>
        <p:nvSpPr>
          <p:cNvPr id="8" name="Footer Placeholder 7">
            <a:extLst>
              <a:ext uri="{FF2B5EF4-FFF2-40B4-BE49-F238E27FC236}">
                <a16:creationId xmlns:a16="http://schemas.microsoft.com/office/drawing/2014/main" id="{126B9A0D-53B0-BC43-A733-A5F8F3290B19}"/>
              </a:ext>
            </a:extLst>
          </p:cNvPr>
          <p:cNvSpPr>
            <a:spLocks noGrp="1"/>
          </p:cNvSpPr>
          <p:nvPr>
            <p:ph type="ftr" sz="quarter" idx="14"/>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1330363505"/>
      </p:ext>
    </p:extLst>
  </p:cSld>
  <p:clrMapOvr>
    <a:masterClrMapping/>
  </p:clrMapOvr>
  <p:transition spd="slow" advTm="120000">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t-EE"/>
              <a:t>Click to edit Master text styles</a:t>
            </a:r>
          </a:p>
        </p:txBody>
      </p:sp>
      <p:sp>
        <p:nvSpPr>
          <p:cNvPr id="5" name="Date Placeholder 4">
            <a:extLst>
              <a:ext uri="{FF2B5EF4-FFF2-40B4-BE49-F238E27FC236}">
                <a16:creationId xmlns:a16="http://schemas.microsoft.com/office/drawing/2014/main" id="{65906EC5-068A-A84D-B848-34D9F3172085}"/>
              </a:ext>
            </a:extLst>
          </p:cNvPr>
          <p:cNvSpPr>
            <a:spLocks noGrp="1"/>
          </p:cNvSpPr>
          <p:nvPr>
            <p:ph type="dt" sz="half" idx="31"/>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CFADFA54-D866-B542-9598-D209AC919932}" type="datetimeFigureOut">
              <a:rPr lang="en-US" altLang="en-US"/>
              <a:pPr>
                <a:defRPr/>
              </a:pPr>
              <a:t>11/26/21</a:t>
            </a:fld>
            <a:endParaRPr lang="en-US" altLang="en-US" sz="1800">
              <a:solidFill>
                <a:schemeClr val="tx1"/>
              </a:solidFill>
            </a:endParaRPr>
          </a:p>
        </p:txBody>
      </p:sp>
      <p:sp>
        <p:nvSpPr>
          <p:cNvPr id="6" name="Slide Number Placeholder 5">
            <a:extLst>
              <a:ext uri="{FF2B5EF4-FFF2-40B4-BE49-F238E27FC236}">
                <a16:creationId xmlns:a16="http://schemas.microsoft.com/office/drawing/2014/main" id="{172D807A-E228-484B-B2F2-E59172089E06}"/>
              </a:ext>
            </a:extLst>
          </p:cNvPr>
          <p:cNvSpPr>
            <a:spLocks noGrp="1"/>
          </p:cNvSpPr>
          <p:nvPr>
            <p:ph type="sldNum" sz="quarter" idx="32"/>
          </p:nvPr>
        </p:nvSpPr>
        <p:spPr>
          <a:xfrm>
            <a:off x="0" y="6248400"/>
            <a:ext cx="838200" cy="609600"/>
          </a:xfrm>
        </p:spPr>
        <p:txBody>
          <a:bodyPr/>
          <a:lstStyle>
            <a:lvl1pPr>
              <a:defRPr sz="1200">
                <a:solidFill>
                  <a:schemeClr val="tx2"/>
                </a:solidFill>
              </a:defRPr>
            </a:lvl1pPr>
          </a:lstStyle>
          <a:p>
            <a:pPr>
              <a:defRPr/>
            </a:pPr>
            <a:fld id="{E8B86D6B-0EE9-DE46-A5D1-F6B077A5DD47}" type="slidenum">
              <a:rPr lang="en-US" altLang="en-US"/>
              <a:pPr>
                <a:defRPr/>
              </a:pPr>
              <a:t>‹#›</a:t>
            </a:fld>
            <a:endParaRPr lang="en-US" altLang="en-US" sz="1800">
              <a:solidFill>
                <a:srgbClr val="FCF4C7"/>
              </a:solidFill>
            </a:endParaRPr>
          </a:p>
        </p:txBody>
      </p:sp>
      <p:sp>
        <p:nvSpPr>
          <p:cNvPr id="7" name="Footer Placeholder 6">
            <a:extLst>
              <a:ext uri="{FF2B5EF4-FFF2-40B4-BE49-F238E27FC236}">
                <a16:creationId xmlns:a16="http://schemas.microsoft.com/office/drawing/2014/main" id="{D3424B8C-18BA-FD41-AE8E-76CA19A002DB}"/>
              </a:ext>
            </a:extLst>
          </p:cNvPr>
          <p:cNvSpPr>
            <a:spLocks noGrp="1"/>
          </p:cNvSpPr>
          <p:nvPr>
            <p:ph type="ftr" sz="quarter" idx="33"/>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1118962524"/>
      </p:ext>
    </p:extLst>
  </p:cSld>
  <p:clrMapOvr>
    <a:masterClrMapping/>
  </p:clrMapOvr>
  <p:transition spd="slow" advTm="120000">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t-EE" noProof="1"/>
              <a:t>Click to edit Master title style</a:t>
            </a:r>
            <a:endParaRPr lang="en-US"/>
          </a:p>
        </p:txBody>
      </p:sp>
      <p:sp>
        <p:nvSpPr>
          <p:cNvPr id="14" name="Rectangle 6"/>
          <p:cNvSpPr>
            <a:spLocks noGrp="1"/>
          </p:cNvSpPr>
          <p:nvPr>
            <p:ph idx="1"/>
          </p:nvPr>
        </p:nvSpPr>
        <p:spPr/>
        <p:txBody>
          <a:bodyPr/>
          <a:lstStyle/>
          <a:p>
            <a:pPr lvl="0"/>
            <a:r>
              <a:rPr lang="et-EE" noProof="1"/>
              <a:t>Click to edit Master text styles</a:t>
            </a:r>
          </a:p>
          <a:p>
            <a:pPr lvl="1"/>
            <a:r>
              <a:rPr lang="et-EE" noProof="1"/>
              <a:t>Second level</a:t>
            </a:r>
          </a:p>
          <a:p>
            <a:pPr lvl="2"/>
            <a:r>
              <a:rPr lang="et-EE" noProof="1"/>
              <a:t>Third level</a:t>
            </a:r>
          </a:p>
          <a:p>
            <a:pPr lvl="3"/>
            <a:r>
              <a:rPr lang="et-EE" noProof="1"/>
              <a:t>Fourth level</a:t>
            </a:r>
          </a:p>
          <a:p>
            <a:pPr lvl="4"/>
            <a:r>
              <a:rPr lang="et-EE" noProof="1"/>
              <a:t>Fifth level</a:t>
            </a:r>
            <a:endParaRPr lang="en-US"/>
          </a:p>
        </p:txBody>
      </p:sp>
      <p:sp>
        <p:nvSpPr>
          <p:cNvPr id="4" name="Rectangle 7">
            <a:extLst>
              <a:ext uri="{FF2B5EF4-FFF2-40B4-BE49-F238E27FC236}">
                <a16:creationId xmlns:a16="http://schemas.microsoft.com/office/drawing/2014/main" id="{C1B78DEF-882A-DD44-BFD7-25872C953254}"/>
              </a:ext>
            </a:extLst>
          </p:cNvPr>
          <p:cNvSpPr>
            <a:spLocks noGrp="1"/>
          </p:cNvSpPr>
          <p:nvPr>
            <p:ph type="dt" sz="half" idx="10"/>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30F6405-3015-5A48-94A1-DBF6A06FDC66}" type="datetimeFigureOut">
              <a:rPr lang="en-US" altLang="en-US"/>
              <a:pPr>
                <a:defRPr/>
              </a:pPr>
              <a:t>11/26/21</a:t>
            </a:fld>
            <a:endParaRPr lang="en-US" altLang="en-US"/>
          </a:p>
        </p:txBody>
      </p:sp>
      <p:sp>
        <p:nvSpPr>
          <p:cNvPr id="5" name="Rectangle 19">
            <a:extLst>
              <a:ext uri="{FF2B5EF4-FFF2-40B4-BE49-F238E27FC236}">
                <a16:creationId xmlns:a16="http://schemas.microsoft.com/office/drawing/2014/main" id="{90717FBF-8813-A942-B49C-BFC2C18C8269}"/>
              </a:ext>
            </a:extLst>
          </p:cNvPr>
          <p:cNvSpPr>
            <a:spLocks noGrp="1"/>
          </p:cNvSpPr>
          <p:nvPr>
            <p:ph type="ftr" sz="quarter" idx="11"/>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
        <p:nvSpPr>
          <p:cNvPr id="6" name="Rectangle 26">
            <a:extLst>
              <a:ext uri="{FF2B5EF4-FFF2-40B4-BE49-F238E27FC236}">
                <a16:creationId xmlns:a16="http://schemas.microsoft.com/office/drawing/2014/main" id="{897DD06B-7E6E-F949-9E2C-C81B644FE9DD}"/>
              </a:ext>
            </a:extLst>
          </p:cNvPr>
          <p:cNvSpPr>
            <a:spLocks noGrp="1"/>
          </p:cNvSpPr>
          <p:nvPr>
            <p:ph type="sldNum" sz="quarter" idx="12"/>
          </p:nvPr>
        </p:nvSpPr>
        <p:spPr>
          <a:xfrm>
            <a:off x="0" y="6248400"/>
            <a:ext cx="838200" cy="609600"/>
          </a:xfrm>
        </p:spPr>
        <p:txBody>
          <a:bodyPr/>
          <a:lstStyle>
            <a:lvl1pPr>
              <a:defRPr/>
            </a:lvl1pPr>
          </a:lstStyle>
          <a:p>
            <a:pPr>
              <a:defRPr/>
            </a:pPr>
            <a:fld id="{68F3BA14-AA51-8649-AFDA-A644AAF20A64}" type="slidenum">
              <a:rPr lang="en-US" altLang="en-US"/>
              <a:pPr>
                <a:defRPr/>
              </a:pPr>
              <a:t>‹#›</a:t>
            </a:fld>
            <a:endParaRPr lang="en-US" altLang="en-US"/>
          </a:p>
        </p:txBody>
      </p:sp>
    </p:spTree>
    <p:extLst>
      <p:ext uri="{BB962C8B-B14F-4D97-AF65-F5344CB8AC3E}">
        <p14:creationId xmlns:p14="http://schemas.microsoft.com/office/powerpoint/2010/main" val="1802454926"/>
      </p:ext>
    </p:extLst>
  </p:cSld>
  <p:clrMapOvr>
    <a:masterClrMapping/>
  </p:clrMapOvr>
  <p:transition spd="slow" advTm="120000">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216261"/>
      </p:ext>
    </p:extLst>
  </p:cSld>
  <p:clrMapOvr>
    <a:masterClrMapping/>
  </p:clrMapOvr>
  <p:transition spd="slow" advTm="120000">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7" name="Rectangle 6"/>
          <p:cNvSpPr>
            <a:spLocks noGrp="1"/>
          </p:cNvSpPr>
          <p:nvPr>
            <p:ph type="title"/>
          </p:nvPr>
        </p:nvSpPr>
        <p:spPr>
          <a:xfrm>
            <a:off x="228600" y="1676400"/>
            <a:ext cx="8229600" cy="1143000"/>
          </a:xfrm>
        </p:spPr>
        <p:txBody>
          <a:bodyPr rtlCol="0"/>
          <a:lstStyle>
            <a:lvl1pPr>
              <a:defRPr kumimoji="0" sz="4800" b="1" i="0" u="none" strike="noStrike" kern="0" cap="none" spc="0" normalizeH="0" baseline="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Trebuchet MS"/>
                <a:ea typeface="+mj-ea"/>
                <a:cs typeface="+mj-cs"/>
              </a:defRPr>
            </a:lvl1pPr>
            <a:extLst/>
          </a:lstStyle>
          <a:p>
            <a:r>
              <a:rPr lang="et-EE"/>
              <a:t>Click to edit Master title style</a:t>
            </a:r>
            <a:endParaRPr lang="en-US" dirty="0"/>
          </a:p>
        </p:txBody>
      </p:sp>
      <p:sp>
        <p:nvSpPr>
          <p:cNvPr id="3" name="Rectangle 3">
            <a:extLst>
              <a:ext uri="{FF2B5EF4-FFF2-40B4-BE49-F238E27FC236}">
                <a16:creationId xmlns:a16="http://schemas.microsoft.com/office/drawing/2014/main" id="{8FC8F64C-E669-7646-99A2-F8EA2560E336}"/>
              </a:ext>
            </a:extLst>
          </p:cNvPr>
          <p:cNvSpPr>
            <a:spLocks noGrp="1"/>
          </p:cNvSpPr>
          <p:nvPr>
            <p:ph type="dt" sz="half" idx="10"/>
          </p:nvPr>
        </p:nvSpPr>
        <p:spPr>
          <a:xfrm>
            <a:off x="0" y="0"/>
            <a:ext cx="0" cy="0"/>
          </a:xfrm>
        </p:spPr>
        <p:txBody>
          <a:bodyPr/>
          <a:lstStyle>
            <a:lvl1pPr>
              <a:defRPr/>
            </a:lvl1pPr>
          </a:lstStyle>
          <a:p>
            <a:pPr>
              <a:defRPr/>
            </a:pPr>
            <a:fld id="{0CBAF2CD-E015-F045-9581-A2E76385218D}" type="datetimeFigureOut">
              <a:rPr lang="en-US" altLang="en-US"/>
              <a:pPr>
                <a:defRPr/>
              </a:pPr>
              <a:t>11/26/21</a:t>
            </a:fld>
            <a:endParaRPr lang="en-US" altLang="en-US"/>
          </a:p>
        </p:txBody>
      </p:sp>
      <p:sp>
        <p:nvSpPr>
          <p:cNvPr id="4" name="Rectangle 4">
            <a:extLst>
              <a:ext uri="{FF2B5EF4-FFF2-40B4-BE49-F238E27FC236}">
                <a16:creationId xmlns:a16="http://schemas.microsoft.com/office/drawing/2014/main" id="{5D0A377F-650B-3F4F-9C73-6DF592C1B0EF}"/>
              </a:ext>
            </a:extLst>
          </p:cNvPr>
          <p:cNvSpPr>
            <a:spLocks noGrp="1"/>
          </p:cNvSpPr>
          <p:nvPr>
            <p:ph type="ftr" sz="quarter" idx="11"/>
          </p:nvPr>
        </p:nvSpPr>
        <p:spPr>
          <a:xfrm>
            <a:off x="457200" y="6248400"/>
            <a:ext cx="3260725" cy="323850"/>
          </a:xfrm>
          <a:prstGeom prst="rect">
            <a:avLst/>
          </a:prstGeom>
        </p:spPr>
        <p:txBody>
          <a:bodyPr rtlCol="0"/>
          <a:lstStyle>
            <a:lvl1pPr fontAlgn="auto">
              <a:spcBef>
                <a:spcPts val="0"/>
              </a:spcBef>
              <a:spcAft>
                <a:spcPts val="0"/>
              </a:spcAft>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7E28962C-1FBE-C84D-A128-6391F8616E88}"/>
              </a:ext>
            </a:extLst>
          </p:cNvPr>
          <p:cNvSpPr>
            <a:spLocks noGrp="1"/>
          </p:cNvSpPr>
          <p:nvPr>
            <p:ph type="sldNum" sz="quarter" idx="12"/>
          </p:nvPr>
        </p:nvSpPr>
        <p:spPr/>
        <p:txBody>
          <a:bodyPr/>
          <a:lstStyle>
            <a:lvl1pPr>
              <a:defRPr/>
            </a:lvl1pPr>
          </a:lstStyle>
          <a:p>
            <a:pPr>
              <a:defRPr/>
            </a:pPr>
            <a:fld id="{02A8961D-24AA-E845-8298-A1AB355712C6}" type="slidenum">
              <a:rPr lang="en-US" altLang="en-US"/>
              <a:pPr>
                <a:defRPr/>
              </a:pPr>
              <a:t>‹#›</a:t>
            </a:fld>
            <a:endParaRPr lang="en-US" altLang="en-US"/>
          </a:p>
        </p:txBody>
      </p:sp>
    </p:spTree>
    <p:extLst>
      <p:ext uri="{BB962C8B-B14F-4D97-AF65-F5344CB8AC3E}">
        <p14:creationId xmlns:p14="http://schemas.microsoft.com/office/powerpoint/2010/main" val="2675051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imple Question &amp; Answer">
    <p:spTree>
      <p:nvGrpSpPr>
        <p:cNvPr id="1" name=""/>
        <p:cNvGrpSpPr/>
        <p:nvPr/>
      </p:nvGrpSpPr>
      <p:grpSpPr>
        <a:xfrm>
          <a:off x="0" y="0"/>
          <a:ext cx="0" cy="0"/>
          <a:chOff x="0" y="0"/>
          <a:chExt cx="0" cy="0"/>
        </a:xfrm>
      </p:grpSpPr>
      <p:sp>
        <p:nvSpPr>
          <p:cNvPr id="4" name="Rectangle 8"/>
          <p:cNvSpPr>
            <a:spLocks noGrp="1"/>
          </p:cNvSpPr>
          <p:nvPr>
            <p:ph type="title"/>
          </p:nvPr>
        </p:nvSpPr>
        <p:spPr>
          <a:xfrm>
            <a:off x="228600" y="457200"/>
            <a:ext cx="8229600" cy="1143000"/>
          </a:xfrm>
        </p:spPr>
        <p:txBody>
          <a:bodyPr rtlCol="0"/>
          <a:lstStyle>
            <a:lvl1pPr algn="l">
              <a:defRPr i="1">
                <a:solidFill>
                  <a:schemeClr val="tx1">
                    <a:shade val="75000"/>
                  </a:schemeClr>
                </a:solidFill>
              </a:defRPr>
            </a:lvl1pPr>
            <a:extLst/>
          </a:lstStyle>
          <a:p>
            <a:r>
              <a:rPr lang="et-EE"/>
              <a:t>Click to edit Master title style</a:t>
            </a:r>
            <a:endParaRPr lang="en-US" dirty="0"/>
          </a:p>
        </p:txBody>
      </p:sp>
      <p:sp>
        <p:nvSpPr>
          <p:cNvPr id="13" name="Rectangle 13"/>
          <p:cNvSpPr>
            <a:spLocks noGrp="1"/>
          </p:cNvSpPr>
          <p:nvPr>
            <p:ph type="body" sz="quarter" idx="14"/>
          </p:nvPr>
        </p:nvSpPr>
        <p:spPr>
          <a:xfrm>
            <a:off x="228600" y="1676400"/>
            <a:ext cx="8229600" cy="1143000"/>
          </a:xfrm>
        </p:spPr>
        <p:txBody>
          <a:bodyPr rtlCol="0" anchor="ctr"/>
          <a:lstStyle>
            <a:lvl1pPr algn="ctr">
              <a:buFontTx/>
              <a:buNone/>
              <a:defRPr kumimoji="0"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lang="et-EE"/>
              <a:t>Click to edit Master text styles</a:t>
            </a:r>
          </a:p>
        </p:txBody>
      </p:sp>
      <p:sp>
        <p:nvSpPr>
          <p:cNvPr id="5" name="Rectangle 3">
            <a:extLst>
              <a:ext uri="{FF2B5EF4-FFF2-40B4-BE49-F238E27FC236}">
                <a16:creationId xmlns:a16="http://schemas.microsoft.com/office/drawing/2014/main" id="{1B08D8FF-E09E-FF45-B95A-ADDDB926B64A}"/>
              </a:ext>
            </a:extLst>
          </p:cNvPr>
          <p:cNvSpPr>
            <a:spLocks noGrp="1"/>
          </p:cNvSpPr>
          <p:nvPr>
            <p:ph type="dt" sz="half" idx="15"/>
          </p:nvPr>
        </p:nvSpPr>
        <p:spPr>
          <a:xfrm>
            <a:off x="0" y="0"/>
            <a:ext cx="0" cy="0"/>
          </a:xfrm>
        </p:spPr>
        <p:txBody>
          <a:bodyPr/>
          <a:lstStyle>
            <a:lvl1pPr>
              <a:defRPr/>
            </a:lvl1pPr>
          </a:lstStyle>
          <a:p>
            <a:pPr>
              <a:defRPr/>
            </a:pPr>
            <a:fld id="{F6094DD4-86C9-EF4A-9C03-5FD40B8BF9BC}" type="datetimeFigureOut">
              <a:rPr lang="en-US" altLang="en-US"/>
              <a:pPr>
                <a:defRPr/>
              </a:pPr>
              <a:t>11/26/21</a:t>
            </a:fld>
            <a:endParaRPr lang="en-US" altLang="en-US"/>
          </a:p>
        </p:txBody>
      </p:sp>
      <p:sp>
        <p:nvSpPr>
          <p:cNvPr id="6" name="Rectangle 4">
            <a:extLst>
              <a:ext uri="{FF2B5EF4-FFF2-40B4-BE49-F238E27FC236}">
                <a16:creationId xmlns:a16="http://schemas.microsoft.com/office/drawing/2014/main" id="{F8C41608-496C-3343-A62E-CFC34AC0795C}"/>
              </a:ext>
            </a:extLst>
          </p:cNvPr>
          <p:cNvSpPr>
            <a:spLocks noGrp="1"/>
          </p:cNvSpPr>
          <p:nvPr>
            <p:ph type="ftr" sz="quarter" idx="16"/>
          </p:nvPr>
        </p:nvSpPr>
        <p:spPr>
          <a:xfrm>
            <a:off x="457200" y="6248400"/>
            <a:ext cx="3260725" cy="323850"/>
          </a:xfrm>
          <a:prstGeom prst="rect">
            <a:avLst/>
          </a:prstGeom>
        </p:spPr>
        <p:txBody>
          <a:bodyPr vert="horz"/>
          <a:lstStyle>
            <a:lvl1pPr fontAlgn="auto">
              <a:spcBef>
                <a:spcPts val="0"/>
              </a:spcBef>
              <a:spcAft>
                <a:spcPts val="0"/>
              </a:spcAft>
              <a:defRPr>
                <a:latin typeface="+mn-lt"/>
                <a:ea typeface="+mn-ea"/>
              </a:defRPr>
            </a:lvl1pPr>
          </a:lstStyle>
          <a:p>
            <a:pPr>
              <a:defRPr/>
            </a:pPr>
            <a:endParaRPr lang="en-US"/>
          </a:p>
        </p:txBody>
      </p:sp>
      <p:sp>
        <p:nvSpPr>
          <p:cNvPr id="7" name="Rectangle 5">
            <a:extLst>
              <a:ext uri="{FF2B5EF4-FFF2-40B4-BE49-F238E27FC236}">
                <a16:creationId xmlns:a16="http://schemas.microsoft.com/office/drawing/2014/main" id="{3317ECD0-1C3E-4C42-958B-4FD4DD39B122}"/>
              </a:ext>
            </a:extLst>
          </p:cNvPr>
          <p:cNvSpPr>
            <a:spLocks noGrp="1"/>
          </p:cNvSpPr>
          <p:nvPr>
            <p:ph type="sldNum" sz="quarter" idx="17"/>
          </p:nvPr>
        </p:nvSpPr>
        <p:spPr/>
        <p:txBody>
          <a:bodyPr/>
          <a:lstStyle>
            <a:lvl1pPr>
              <a:defRPr/>
            </a:lvl1pPr>
          </a:lstStyle>
          <a:p>
            <a:pPr>
              <a:defRPr/>
            </a:pPr>
            <a:fld id="{0FE3FA29-C512-5B49-BB23-BDCE7CB894D9}" type="slidenum">
              <a:rPr lang="en-US" altLang="en-US"/>
              <a:pPr>
                <a:defRPr/>
              </a:pPr>
              <a:t>‹#›</a:t>
            </a:fld>
            <a:endParaRPr lang="en-US" altLang="en-US"/>
          </a:p>
        </p:txBody>
      </p:sp>
    </p:spTree>
    <p:extLst>
      <p:ext uri="{BB962C8B-B14F-4D97-AF65-F5344CB8AC3E}">
        <p14:creationId xmlns:p14="http://schemas.microsoft.com/office/powerpoint/2010/main" val="1728094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Detailed Question &amp; Answer">
    <p:spTree>
      <p:nvGrpSpPr>
        <p:cNvPr id="1" name=""/>
        <p:cNvGrpSpPr/>
        <p:nvPr/>
      </p:nvGrpSpPr>
      <p:grpSpPr>
        <a:xfrm>
          <a:off x="0" y="0"/>
          <a:ext cx="0" cy="0"/>
          <a:chOff x="0" y="0"/>
          <a:chExt cx="0" cy="0"/>
        </a:xfrm>
      </p:grpSpPr>
      <p:sp>
        <p:nvSpPr>
          <p:cNvPr id="31" name="Rectangle 8"/>
          <p:cNvSpPr>
            <a:spLocks noGrp="1"/>
          </p:cNvSpPr>
          <p:nvPr>
            <p:ph type="title"/>
          </p:nvPr>
        </p:nvSpPr>
        <p:spPr>
          <a:xfrm>
            <a:off x="228600" y="457200"/>
            <a:ext cx="8229600" cy="1143000"/>
          </a:xfrm>
        </p:spPr>
        <p:txBody>
          <a:bodyPr rtlCol="0"/>
          <a:lstStyle>
            <a:lvl1pPr algn="l">
              <a:defRPr i="1">
                <a:solidFill>
                  <a:schemeClr val="tx1">
                    <a:shade val="75000"/>
                  </a:schemeClr>
                </a:solidFill>
              </a:defRPr>
            </a:lvl1pPr>
            <a:extLst/>
          </a:lstStyle>
          <a:p>
            <a:r>
              <a:rPr lang="et-EE"/>
              <a:t>Click to edit Master title style</a:t>
            </a:r>
            <a:endParaRPr lang="en-US" dirty="0"/>
          </a:p>
        </p:txBody>
      </p:sp>
      <p:sp>
        <p:nvSpPr>
          <p:cNvPr id="25" name="Rectangle 13"/>
          <p:cNvSpPr>
            <a:spLocks noGrp="1"/>
          </p:cNvSpPr>
          <p:nvPr>
            <p:ph type="body" sz="quarter" idx="14"/>
          </p:nvPr>
        </p:nvSpPr>
        <p:spPr>
          <a:xfrm>
            <a:off x="228600" y="1676400"/>
            <a:ext cx="8229600" cy="1143000"/>
          </a:xfrm>
        </p:spPr>
        <p:txBody>
          <a:bodyPr rtlCol="0" anchor="ctr"/>
          <a:lstStyle>
            <a:lvl1pPr algn="ctr">
              <a:buFontTx/>
              <a:buNone/>
              <a:defRPr kumimoji="0"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lang="et-EE"/>
              <a:t>Click to edit Master text styles</a:t>
            </a:r>
          </a:p>
        </p:txBody>
      </p:sp>
      <p:sp>
        <p:nvSpPr>
          <p:cNvPr id="22" name="Rectangle 9"/>
          <p:cNvSpPr>
            <a:spLocks noGrp="1"/>
          </p:cNvSpPr>
          <p:nvPr>
            <p:ph type="body" sz="quarter" idx="15"/>
          </p:nvPr>
        </p:nvSpPr>
        <p:spPr>
          <a:xfrm>
            <a:off x="1828800" y="3124200"/>
            <a:ext cx="5105400" cy="1981200"/>
          </a:xfrm>
        </p:spPr>
        <p:txBody>
          <a:bodyPr/>
          <a:lstStyle>
            <a:lvl1pPr algn="ctr">
              <a:buFontTx/>
              <a:buNone/>
              <a:defRPr i="1" baseline="0"/>
            </a:lvl1pPr>
            <a:extLst/>
          </a:lstStyle>
          <a:p>
            <a:pPr lvl="0"/>
            <a:r>
              <a:rPr lang="et-EE"/>
              <a:t>Click to edit Master text styles</a:t>
            </a:r>
          </a:p>
        </p:txBody>
      </p:sp>
      <p:sp>
        <p:nvSpPr>
          <p:cNvPr id="5" name="Rectangle 3">
            <a:extLst>
              <a:ext uri="{FF2B5EF4-FFF2-40B4-BE49-F238E27FC236}">
                <a16:creationId xmlns:a16="http://schemas.microsoft.com/office/drawing/2014/main" id="{22358B69-51DE-CE45-AA16-1AE5E818A8A5}"/>
              </a:ext>
            </a:extLst>
          </p:cNvPr>
          <p:cNvSpPr>
            <a:spLocks noGrp="1"/>
          </p:cNvSpPr>
          <p:nvPr>
            <p:ph type="dt" sz="half" idx="16"/>
          </p:nvPr>
        </p:nvSpPr>
        <p:spPr>
          <a:xfrm>
            <a:off x="0" y="0"/>
            <a:ext cx="0" cy="0"/>
          </a:xfrm>
        </p:spPr>
        <p:txBody>
          <a:bodyPr/>
          <a:lstStyle>
            <a:lvl1pPr>
              <a:defRPr/>
            </a:lvl1pPr>
          </a:lstStyle>
          <a:p>
            <a:pPr>
              <a:defRPr/>
            </a:pPr>
            <a:fld id="{E664892C-48AE-B94C-9CF0-783AF3061879}" type="datetimeFigureOut">
              <a:rPr lang="en-US" altLang="en-US"/>
              <a:pPr>
                <a:defRPr/>
              </a:pPr>
              <a:t>11/26/21</a:t>
            </a:fld>
            <a:endParaRPr lang="en-US" altLang="en-US"/>
          </a:p>
        </p:txBody>
      </p:sp>
      <p:sp>
        <p:nvSpPr>
          <p:cNvPr id="6" name="Rectangle 4">
            <a:extLst>
              <a:ext uri="{FF2B5EF4-FFF2-40B4-BE49-F238E27FC236}">
                <a16:creationId xmlns:a16="http://schemas.microsoft.com/office/drawing/2014/main" id="{2E53AB50-20AC-334B-BAFE-9A6EF0A9B9CF}"/>
              </a:ext>
            </a:extLst>
          </p:cNvPr>
          <p:cNvSpPr>
            <a:spLocks noGrp="1"/>
          </p:cNvSpPr>
          <p:nvPr>
            <p:ph type="ftr" sz="quarter" idx="17"/>
          </p:nvPr>
        </p:nvSpPr>
        <p:spPr>
          <a:xfrm>
            <a:off x="457200" y="6248400"/>
            <a:ext cx="3260725" cy="323850"/>
          </a:xfrm>
          <a:prstGeom prst="rect">
            <a:avLst/>
          </a:prstGeom>
        </p:spPr>
        <p:txBody>
          <a:bodyPr vert="horz"/>
          <a:lstStyle>
            <a:lvl1pPr fontAlgn="auto">
              <a:spcBef>
                <a:spcPts val="0"/>
              </a:spcBef>
              <a:spcAft>
                <a:spcPts val="0"/>
              </a:spcAft>
              <a:defRPr>
                <a:latin typeface="+mn-lt"/>
                <a:ea typeface="+mn-ea"/>
              </a:defRPr>
            </a:lvl1pPr>
          </a:lstStyle>
          <a:p>
            <a:pPr>
              <a:defRPr/>
            </a:pPr>
            <a:endParaRPr lang="en-US"/>
          </a:p>
        </p:txBody>
      </p:sp>
      <p:sp>
        <p:nvSpPr>
          <p:cNvPr id="7" name="Rectangle 5">
            <a:extLst>
              <a:ext uri="{FF2B5EF4-FFF2-40B4-BE49-F238E27FC236}">
                <a16:creationId xmlns:a16="http://schemas.microsoft.com/office/drawing/2014/main" id="{EC6AB362-4056-1C43-A4CD-2C57D45AF8B9}"/>
              </a:ext>
            </a:extLst>
          </p:cNvPr>
          <p:cNvSpPr>
            <a:spLocks noGrp="1"/>
          </p:cNvSpPr>
          <p:nvPr>
            <p:ph type="sldNum" sz="quarter" idx="18"/>
          </p:nvPr>
        </p:nvSpPr>
        <p:spPr/>
        <p:txBody>
          <a:bodyPr/>
          <a:lstStyle>
            <a:lvl1pPr>
              <a:defRPr/>
            </a:lvl1pPr>
          </a:lstStyle>
          <a:p>
            <a:pPr>
              <a:defRPr/>
            </a:pPr>
            <a:fld id="{F37BEA6C-F629-6B42-81EA-BED5E3A28C16}" type="slidenum">
              <a:rPr lang="en-US" altLang="en-US"/>
              <a:pPr>
                <a:defRPr/>
              </a:pPr>
              <a:t>‹#›</a:t>
            </a:fld>
            <a:endParaRPr lang="en-US" altLang="en-US"/>
          </a:p>
        </p:txBody>
      </p:sp>
    </p:spTree>
    <p:extLst>
      <p:ext uri="{BB962C8B-B14F-4D97-AF65-F5344CB8AC3E}">
        <p14:creationId xmlns:p14="http://schemas.microsoft.com/office/powerpoint/2010/main" val="1599347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Multiple Choice">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EBFB3E24-F05D-BB46-9200-E76827955013}"/>
              </a:ext>
            </a:extLst>
          </p:cNvPr>
          <p:cNvSpPr txBox="1"/>
          <p:nvPr userDrawn="1"/>
        </p:nvSpPr>
        <p:spPr>
          <a:xfrm>
            <a:off x="457200" y="2057400"/>
            <a:ext cx="685800" cy="492443"/>
          </a:xfrm>
          <a:prstGeom prst="rect">
            <a:avLst/>
          </a:prstGeom>
          <a:noFill/>
        </p:spPr>
        <p:txBody>
          <a:bodyPr tIns="91440" bIns="91440">
            <a:spAutoFit/>
          </a:bodyPr>
          <a:lstStyle/>
          <a:p>
            <a:pPr algn="r" fontAlgn="auto">
              <a:spcBef>
                <a:spcPts val="0"/>
              </a:spcBef>
              <a:spcAft>
                <a:spcPts val="0"/>
              </a:spcAft>
              <a:defRPr/>
            </a:pPr>
            <a:r>
              <a:rPr lang="en-US" sz="2000" b="1" dirty="0">
                <a:ln>
                  <a:solidFill>
                    <a:schemeClr val="tx2"/>
                  </a:solidFill>
                </a:ln>
                <a:solidFill>
                  <a:schemeClr val="bg2"/>
                </a:solidFill>
                <a:effectLst>
                  <a:outerShdw blurRad="50800" dist="50800" dir="2700000" algn="tl" rotWithShape="0">
                    <a:srgbClr val="000000">
                      <a:alpha val="43137"/>
                    </a:srgbClr>
                  </a:outerShdw>
                </a:effectLst>
                <a:latin typeface="+mn-lt"/>
                <a:ea typeface="+mn-ea"/>
              </a:rPr>
              <a:t>A.</a:t>
            </a:r>
          </a:p>
        </p:txBody>
      </p:sp>
      <p:sp>
        <p:nvSpPr>
          <p:cNvPr id="9" name="TextBox 8">
            <a:extLst>
              <a:ext uri="{FF2B5EF4-FFF2-40B4-BE49-F238E27FC236}">
                <a16:creationId xmlns:a16="http://schemas.microsoft.com/office/drawing/2014/main" id="{2F5AE9E5-D668-924F-B478-1C501AB60374}"/>
              </a:ext>
            </a:extLst>
          </p:cNvPr>
          <p:cNvSpPr txBox="1"/>
          <p:nvPr userDrawn="1"/>
        </p:nvSpPr>
        <p:spPr>
          <a:xfrm>
            <a:off x="457200" y="2936557"/>
            <a:ext cx="685800" cy="492443"/>
          </a:xfrm>
          <a:prstGeom prst="rect">
            <a:avLst/>
          </a:prstGeom>
          <a:noFill/>
        </p:spPr>
        <p:txBody>
          <a:bodyPr tIns="91440" bIns="91440">
            <a:spAutoFit/>
          </a:bodyPr>
          <a:lstStyle/>
          <a:p>
            <a:pPr algn="r" fontAlgn="auto">
              <a:spcBef>
                <a:spcPts val="0"/>
              </a:spcBef>
              <a:spcAft>
                <a:spcPts val="0"/>
              </a:spcAft>
              <a:defRPr/>
            </a:pPr>
            <a:r>
              <a:rPr lang="en-US" sz="2000" b="1" dirty="0">
                <a:ln>
                  <a:solidFill>
                    <a:schemeClr val="tx2"/>
                  </a:solidFill>
                </a:ln>
                <a:solidFill>
                  <a:schemeClr val="bg2"/>
                </a:solidFill>
                <a:effectLst>
                  <a:outerShdw blurRad="50800" dist="50800" dir="2700000" algn="tl" rotWithShape="0">
                    <a:srgbClr val="000000">
                      <a:alpha val="43137"/>
                    </a:srgbClr>
                  </a:outerShdw>
                </a:effectLst>
                <a:latin typeface="+mn-lt"/>
                <a:ea typeface="+mn-ea"/>
              </a:rPr>
              <a:t>B.</a:t>
            </a:r>
          </a:p>
        </p:txBody>
      </p:sp>
      <p:sp>
        <p:nvSpPr>
          <p:cNvPr id="10" name="TextBox 9">
            <a:extLst>
              <a:ext uri="{FF2B5EF4-FFF2-40B4-BE49-F238E27FC236}">
                <a16:creationId xmlns:a16="http://schemas.microsoft.com/office/drawing/2014/main" id="{49D2D37A-D5D3-224F-A2A3-8B3CC56E5621}"/>
              </a:ext>
            </a:extLst>
          </p:cNvPr>
          <p:cNvSpPr txBox="1"/>
          <p:nvPr userDrawn="1"/>
        </p:nvSpPr>
        <p:spPr>
          <a:xfrm>
            <a:off x="457200" y="3858611"/>
            <a:ext cx="685800" cy="492443"/>
          </a:xfrm>
          <a:prstGeom prst="rect">
            <a:avLst/>
          </a:prstGeom>
          <a:noFill/>
        </p:spPr>
        <p:txBody>
          <a:bodyPr tIns="91440" bIns="91440">
            <a:spAutoFit/>
          </a:bodyPr>
          <a:lstStyle/>
          <a:p>
            <a:pPr algn="r" fontAlgn="auto">
              <a:spcBef>
                <a:spcPts val="0"/>
              </a:spcBef>
              <a:spcAft>
                <a:spcPts val="0"/>
              </a:spcAft>
              <a:defRPr/>
            </a:pPr>
            <a:r>
              <a:rPr lang="en-US" sz="2000" b="1" dirty="0">
                <a:ln>
                  <a:solidFill>
                    <a:schemeClr val="tx2"/>
                  </a:solidFill>
                </a:ln>
                <a:solidFill>
                  <a:schemeClr val="bg2"/>
                </a:solidFill>
                <a:effectLst>
                  <a:outerShdw blurRad="50800" dist="50800" dir="2700000" algn="tl" rotWithShape="0">
                    <a:srgbClr val="000000">
                      <a:alpha val="43137"/>
                    </a:srgbClr>
                  </a:outerShdw>
                </a:effectLst>
                <a:latin typeface="+mn-lt"/>
                <a:ea typeface="+mn-ea"/>
              </a:rPr>
              <a:t>C.</a:t>
            </a:r>
          </a:p>
        </p:txBody>
      </p:sp>
      <p:sp>
        <p:nvSpPr>
          <p:cNvPr id="12" name="TextBox 11">
            <a:extLst>
              <a:ext uri="{FF2B5EF4-FFF2-40B4-BE49-F238E27FC236}">
                <a16:creationId xmlns:a16="http://schemas.microsoft.com/office/drawing/2014/main" id="{3DBBBAA3-CD8F-C349-9CC9-0F72F5EF811D}"/>
              </a:ext>
            </a:extLst>
          </p:cNvPr>
          <p:cNvSpPr txBox="1"/>
          <p:nvPr userDrawn="1"/>
        </p:nvSpPr>
        <p:spPr>
          <a:xfrm>
            <a:off x="457200" y="4589621"/>
            <a:ext cx="685800" cy="492443"/>
          </a:xfrm>
          <a:prstGeom prst="rect">
            <a:avLst/>
          </a:prstGeom>
          <a:noFill/>
        </p:spPr>
        <p:txBody>
          <a:bodyPr tIns="91440" bIns="91440">
            <a:spAutoFit/>
          </a:bodyPr>
          <a:lstStyle/>
          <a:p>
            <a:pPr algn="r" fontAlgn="auto">
              <a:spcBef>
                <a:spcPts val="0"/>
              </a:spcBef>
              <a:spcAft>
                <a:spcPts val="0"/>
              </a:spcAft>
              <a:defRPr/>
            </a:pPr>
            <a:r>
              <a:rPr lang="en-US" sz="2000" b="1" dirty="0">
                <a:ln>
                  <a:solidFill>
                    <a:schemeClr val="tx2"/>
                  </a:solidFill>
                </a:ln>
                <a:solidFill>
                  <a:schemeClr val="bg2"/>
                </a:solidFill>
                <a:effectLst>
                  <a:outerShdw blurRad="50800" dist="50800" dir="2700000" algn="tl" rotWithShape="0">
                    <a:srgbClr val="000000">
                      <a:alpha val="43137"/>
                    </a:srgbClr>
                  </a:outerShdw>
                </a:effectLst>
                <a:latin typeface="+mn-lt"/>
                <a:ea typeface="+mn-ea"/>
              </a:rPr>
              <a:t>D.</a:t>
            </a:r>
          </a:p>
        </p:txBody>
      </p:sp>
      <p:sp>
        <p:nvSpPr>
          <p:cNvPr id="13" name="TextBox 12">
            <a:extLst>
              <a:ext uri="{FF2B5EF4-FFF2-40B4-BE49-F238E27FC236}">
                <a16:creationId xmlns:a16="http://schemas.microsoft.com/office/drawing/2014/main" id="{A0356E59-2B49-6543-B876-826FDBB747EB}"/>
              </a:ext>
            </a:extLst>
          </p:cNvPr>
          <p:cNvSpPr txBox="1"/>
          <p:nvPr userDrawn="1"/>
        </p:nvSpPr>
        <p:spPr>
          <a:xfrm>
            <a:off x="457200" y="5285874"/>
            <a:ext cx="685800" cy="492443"/>
          </a:xfrm>
          <a:prstGeom prst="rect">
            <a:avLst/>
          </a:prstGeom>
          <a:noFill/>
        </p:spPr>
        <p:txBody>
          <a:bodyPr tIns="91440" bIns="91440">
            <a:spAutoFit/>
          </a:bodyPr>
          <a:lstStyle/>
          <a:p>
            <a:pPr algn="r" fontAlgn="auto">
              <a:spcBef>
                <a:spcPts val="0"/>
              </a:spcBef>
              <a:spcAft>
                <a:spcPts val="0"/>
              </a:spcAft>
              <a:defRPr/>
            </a:pPr>
            <a:r>
              <a:rPr lang="en-US" sz="2000" b="1" dirty="0">
                <a:ln>
                  <a:solidFill>
                    <a:schemeClr val="tx2"/>
                  </a:solidFill>
                </a:ln>
                <a:solidFill>
                  <a:schemeClr val="bg2"/>
                </a:solidFill>
                <a:effectLst>
                  <a:outerShdw blurRad="50800" dist="50800" dir="2700000" algn="tl" rotWithShape="0">
                    <a:srgbClr val="000000">
                      <a:alpha val="43137"/>
                    </a:srgbClr>
                  </a:outerShdw>
                </a:effectLst>
                <a:latin typeface="+mn-lt"/>
                <a:ea typeface="+mn-ea"/>
              </a:rPr>
              <a:t>E.</a:t>
            </a:r>
          </a:p>
        </p:txBody>
      </p:sp>
      <p:sp>
        <p:nvSpPr>
          <p:cNvPr id="11" name="Rectangle 2"/>
          <p:cNvSpPr>
            <a:spLocks noGrp="1"/>
          </p:cNvSpPr>
          <p:nvPr>
            <p:ph type="title"/>
          </p:nvPr>
        </p:nvSpPr>
        <p:spPr>
          <a:xfrm>
            <a:off x="685800" y="228600"/>
            <a:ext cx="7696200" cy="1371600"/>
          </a:xfrm>
        </p:spPr>
        <p:txBody>
          <a:bodyPr/>
          <a:lstStyle>
            <a:lvl1pPr algn="l">
              <a:defRPr i="1" baseline="0"/>
            </a:lvl1pPr>
            <a:extLst/>
          </a:lstStyle>
          <a:p>
            <a:r>
              <a:rPr lang="et-EE"/>
              <a:t>Click to edit Master title style</a:t>
            </a:r>
            <a:endParaRPr lang="en-US" dirty="0"/>
          </a:p>
        </p:txBody>
      </p:sp>
      <p:sp>
        <p:nvSpPr>
          <p:cNvPr id="15" name="Rectangle 13"/>
          <p:cNvSpPr>
            <a:spLocks noGrp="1"/>
          </p:cNvSpPr>
          <p:nvPr>
            <p:ph type="body" sz="quarter" idx="17"/>
          </p:nvPr>
        </p:nvSpPr>
        <p:spPr>
          <a:xfrm>
            <a:off x="1143000" y="5321117"/>
            <a:ext cx="7086600" cy="457200"/>
          </a:xfrm>
        </p:spPr>
        <p:txBody>
          <a:bodyPr rtlCol="0" anchor="ctr"/>
          <a:lstStyle>
            <a:lvl1pPr marL="0" indent="0">
              <a:buFontTx/>
              <a:buNone/>
              <a:defRPr i="0" baseline="0"/>
            </a:lvl1pPr>
            <a:extLst/>
          </a:lstStyle>
          <a:p>
            <a:pPr lvl="0"/>
            <a:r>
              <a:rPr lang="et-EE"/>
              <a:t>Click to edit Master text styles</a:t>
            </a:r>
          </a:p>
        </p:txBody>
      </p:sp>
      <p:sp>
        <p:nvSpPr>
          <p:cNvPr id="16" name="Rectangle 13"/>
          <p:cNvSpPr>
            <a:spLocks noGrp="1"/>
          </p:cNvSpPr>
          <p:nvPr>
            <p:ph type="body" sz="quarter" idx="18"/>
          </p:nvPr>
        </p:nvSpPr>
        <p:spPr>
          <a:xfrm>
            <a:off x="1143000" y="4624864"/>
            <a:ext cx="7086600" cy="457200"/>
          </a:xfrm>
        </p:spPr>
        <p:txBody>
          <a:bodyPr rtlCol="0" anchor="ctr"/>
          <a:lstStyle>
            <a:lvl1pPr marL="0" indent="0">
              <a:buFontTx/>
              <a:buNone/>
              <a:defRPr i="0" baseline="0"/>
            </a:lvl1pPr>
            <a:extLst/>
          </a:lstStyle>
          <a:p>
            <a:pPr lvl="0"/>
            <a:r>
              <a:rPr lang="et-EE"/>
              <a:t>Click to edit Master text styles</a:t>
            </a:r>
          </a:p>
        </p:txBody>
      </p:sp>
      <p:sp>
        <p:nvSpPr>
          <p:cNvPr id="17" name="Rectangle 13"/>
          <p:cNvSpPr>
            <a:spLocks noGrp="1"/>
          </p:cNvSpPr>
          <p:nvPr>
            <p:ph type="body" sz="quarter" idx="19"/>
          </p:nvPr>
        </p:nvSpPr>
        <p:spPr>
          <a:xfrm>
            <a:off x="1143000" y="3858611"/>
            <a:ext cx="7086600" cy="457200"/>
          </a:xfrm>
        </p:spPr>
        <p:txBody>
          <a:bodyPr rtlCol="0" anchor="ctr"/>
          <a:lstStyle>
            <a:lvl1pPr marL="0" indent="0">
              <a:buFontTx/>
              <a:buNone/>
              <a:defRPr i="0" baseline="0"/>
            </a:lvl1pPr>
            <a:extLst/>
          </a:lstStyle>
          <a:p>
            <a:pPr lvl="0"/>
            <a:r>
              <a:rPr lang="et-EE"/>
              <a:t>Click to edit Master text styles</a:t>
            </a:r>
          </a:p>
        </p:txBody>
      </p:sp>
      <p:sp>
        <p:nvSpPr>
          <p:cNvPr id="18" name="Rectangle 13"/>
          <p:cNvSpPr>
            <a:spLocks noGrp="1"/>
          </p:cNvSpPr>
          <p:nvPr>
            <p:ph type="body" sz="quarter" idx="20"/>
          </p:nvPr>
        </p:nvSpPr>
        <p:spPr>
          <a:xfrm>
            <a:off x="1143000" y="2971800"/>
            <a:ext cx="7086600" cy="457200"/>
          </a:xfrm>
        </p:spPr>
        <p:txBody>
          <a:bodyPr rtlCol="0" anchor="ctr"/>
          <a:lstStyle>
            <a:lvl1pPr marL="0" indent="0">
              <a:buFontTx/>
              <a:buNone/>
              <a:defRPr i="0" baseline="0"/>
            </a:lvl1pPr>
            <a:extLst/>
          </a:lstStyle>
          <a:p>
            <a:pPr lvl="0"/>
            <a:r>
              <a:rPr lang="et-EE"/>
              <a:t>Click to edit Master text styles</a:t>
            </a:r>
          </a:p>
        </p:txBody>
      </p:sp>
      <p:sp>
        <p:nvSpPr>
          <p:cNvPr id="19" name="Rectangle 13"/>
          <p:cNvSpPr>
            <a:spLocks noGrp="1"/>
          </p:cNvSpPr>
          <p:nvPr>
            <p:ph type="body" sz="quarter" idx="21"/>
          </p:nvPr>
        </p:nvSpPr>
        <p:spPr>
          <a:xfrm>
            <a:off x="1143000" y="2057399"/>
            <a:ext cx="7086600" cy="650557"/>
          </a:xfrm>
        </p:spPr>
        <p:txBody>
          <a:bodyPr rtlCol="0" anchor="ctr"/>
          <a:lstStyle>
            <a:lvl1pPr marL="0" indent="0">
              <a:buFontTx/>
              <a:buNone/>
              <a:defRPr i="0" baseline="0"/>
            </a:lvl1pPr>
            <a:extLst/>
          </a:lstStyle>
          <a:p>
            <a:pPr lvl="0"/>
            <a:r>
              <a:rPr lang="et-EE"/>
              <a:t>Click to edit Master text styles</a:t>
            </a:r>
          </a:p>
        </p:txBody>
      </p:sp>
      <p:sp>
        <p:nvSpPr>
          <p:cNvPr id="14" name="Rectangle 3">
            <a:extLst>
              <a:ext uri="{FF2B5EF4-FFF2-40B4-BE49-F238E27FC236}">
                <a16:creationId xmlns:a16="http://schemas.microsoft.com/office/drawing/2014/main" id="{8B3356F8-777E-1D4B-BF0D-E2998EEA4616}"/>
              </a:ext>
            </a:extLst>
          </p:cNvPr>
          <p:cNvSpPr>
            <a:spLocks noGrp="1"/>
          </p:cNvSpPr>
          <p:nvPr>
            <p:ph type="dt" sz="half" idx="22"/>
          </p:nvPr>
        </p:nvSpPr>
        <p:spPr>
          <a:xfrm>
            <a:off x="0" y="0"/>
            <a:ext cx="0" cy="0"/>
          </a:xfrm>
        </p:spPr>
        <p:txBody>
          <a:bodyPr/>
          <a:lstStyle>
            <a:lvl1pPr>
              <a:defRPr/>
            </a:lvl1pPr>
          </a:lstStyle>
          <a:p>
            <a:pPr>
              <a:defRPr/>
            </a:pPr>
            <a:fld id="{2DF52E2D-3A28-B545-B6FF-DD9FCB4675AD}" type="datetimeFigureOut">
              <a:rPr lang="en-US" altLang="en-US"/>
              <a:pPr>
                <a:defRPr/>
              </a:pPr>
              <a:t>11/26/21</a:t>
            </a:fld>
            <a:endParaRPr lang="en-US" altLang="en-US"/>
          </a:p>
        </p:txBody>
      </p:sp>
      <p:sp>
        <p:nvSpPr>
          <p:cNvPr id="20" name="Rectangle 4">
            <a:extLst>
              <a:ext uri="{FF2B5EF4-FFF2-40B4-BE49-F238E27FC236}">
                <a16:creationId xmlns:a16="http://schemas.microsoft.com/office/drawing/2014/main" id="{0E4CFB5C-119D-1D47-AE15-7D86E5389273}"/>
              </a:ext>
            </a:extLst>
          </p:cNvPr>
          <p:cNvSpPr>
            <a:spLocks noGrp="1"/>
          </p:cNvSpPr>
          <p:nvPr>
            <p:ph type="ftr" sz="quarter" idx="23"/>
          </p:nvPr>
        </p:nvSpPr>
        <p:spPr>
          <a:xfrm>
            <a:off x="457200" y="6248400"/>
            <a:ext cx="3260725" cy="323850"/>
          </a:xfrm>
          <a:prstGeom prst="rect">
            <a:avLst/>
          </a:prstGeom>
        </p:spPr>
        <p:txBody>
          <a:bodyPr vert="horz"/>
          <a:lstStyle>
            <a:lvl1pPr fontAlgn="auto">
              <a:spcBef>
                <a:spcPts val="0"/>
              </a:spcBef>
              <a:spcAft>
                <a:spcPts val="0"/>
              </a:spcAft>
              <a:defRPr>
                <a:latin typeface="+mn-lt"/>
                <a:ea typeface="+mn-ea"/>
              </a:defRPr>
            </a:lvl1pPr>
          </a:lstStyle>
          <a:p>
            <a:pPr>
              <a:defRPr/>
            </a:pPr>
            <a:endParaRPr lang="en-US"/>
          </a:p>
        </p:txBody>
      </p:sp>
      <p:sp>
        <p:nvSpPr>
          <p:cNvPr id="21" name="Rectangle 5">
            <a:extLst>
              <a:ext uri="{FF2B5EF4-FFF2-40B4-BE49-F238E27FC236}">
                <a16:creationId xmlns:a16="http://schemas.microsoft.com/office/drawing/2014/main" id="{CF98A460-6C0D-EB44-A79E-E9CAFBEB329C}"/>
              </a:ext>
            </a:extLst>
          </p:cNvPr>
          <p:cNvSpPr>
            <a:spLocks noGrp="1"/>
          </p:cNvSpPr>
          <p:nvPr>
            <p:ph type="sldNum" sz="quarter" idx="24"/>
          </p:nvPr>
        </p:nvSpPr>
        <p:spPr/>
        <p:txBody>
          <a:bodyPr/>
          <a:lstStyle>
            <a:lvl1pPr>
              <a:defRPr/>
            </a:lvl1pPr>
          </a:lstStyle>
          <a:p>
            <a:pPr>
              <a:defRPr/>
            </a:pPr>
            <a:fld id="{671DC4E6-C4D0-8A4F-A760-CC29C362998B}" type="slidenum">
              <a:rPr lang="en-US" altLang="en-US"/>
              <a:pPr>
                <a:defRPr/>
              </a:pPr>
              <a:t>‹#›</a:t>
            </a:fld>
            <a:endParaRPr lang="en-US" altLang="en-US"/>
          </a:p>
        </p:txBody>
      </p:sp>
    </p:spTree>
    <p:extLst>
      <p:ext uri="{BB962C8B-B14F-4D97-AF65-F5344CB8AC3E}">
        <p14:creationId xmlns:p14="http://schemas.microsoft.com/office/powerpoint/2010/main" val="3390633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grpSp>
        <p:nvGrpSpPr>
          <p:cNvPr id="4" name="Group 23">
            <a:extLst>
              <a:ext uri="{FF2B5EF4-FFF2-40B4-BE49-F238E27FC236}">
                <a16:creationId xmlns:a16="http://schemas.microsoft.com/office/drawing/2014/main" id="{05E15A37-50ED-6847-AB0B-D2997359DDD1}"/>
              </a:ext>
            </a:extLst>
          </p:cNvPr>
          <p:cNvGrpSpPr>
            <a:grpSpLocks/>
          </p:cNvGrpSpPr>
          <p:nvPr/>
        </p:nvGrpSpPr>
        <p:grpSpPr bwMode="auto">
          <a:xfrm>
            <a:off x="14288" y="1976438"/>
            <a:ext cx="2043112" cy="533400"/>
            <a:chOff x="0" y="2000250"/>
            <a:chExt cx="3733800" cy="533400"/>
          </a:xfrm>
        </p:grpSpPr>
        <p:sp>
          <p:nvSpPr>
            <p:cNvPr id="5" name="Rectangle 14">
              <a:extLst>
                <a:ext uri="{FF2B5EF4-FFF2-40B4-BE49-F238E27FC236}">
                  <a16:creationId xmlns:a16="http://schemas.microsoft.com/office/drawing/2014/main" id="{F7328E44-009F-E941-AC9E-747AD22D18C2}"/>
                </a:ext>
              </a:extLst>
            </p:cNvPr>
            <p:cNvSpPr/>
            <p:nvPr/>
          </p:nvSpPr>
          <p:spPr>
            <a:xfrm>
              <a:off x="0" y="2381250"/>
              <a:ext cx="373380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6" name="Rectangle 14">
              <a:extLst>
                <a:ext uri="{FF2B5EF4-FFF2-40B4-BE49-F238E27FC236}">
                  <a16:creationId xmlns:a16="http://schemas.microsoft.com/office/drawing/2014/main" id="{6E7CC778-6FC0-3B48-802F-E2AC7C19FDA2}"/>
                </a:ext>
              </a:extLst>
            </p:cNvPr>
            <p:cNvSpPr/>
            <p:nvPr/>
          </p:nvSpPr>
          <p:spPr>
            <a:xfrm>
              <a:off x="0" y="2305050"/>
              <a:ext cx="373380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7" name="Rectangle 14">
              <a:extLst>
                <a:ext uri="{FF2B5EF4-FFF2-40B4-BE49-F238E27FC236}">
                  <a16:creationId xmlns:a16="http://schemas.microsoft.com/office/drawing/2014/main" id="{C2CB5BD2-D5A0-0B4B-8582-1232F53A238F}"/>
                </a:ext>
              </a:extLst>
            </p:cNvPr>
            <p:cNvSpPr/>
            <p:nvPr/>
          </p:nvSpPr>
          <p:spPr>
            <a:xfrm>
              <a:off x="0" y="2228850"/>
              <a:ext cx="373380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US"/>
            </a:p>
          </p:txBody>
        </p:sp>
        <p:sp>
          <p:nvSpPr>
            <p:cNvPr id="8" name="Rectangle 14">
              <a:extLst>
                <a:ext uri="{FF2B5EF4-FFF2-40B4-BE49-F238E27FC236}">
                  <a16:creationId xmlns:a16="http://schemas.microsoft.com/office/drawing/2014/main" id="{8C6F2895-EA20-494A-BE67-8518D9200DC4}"/>
                </a:ext>
              </a:extLst>
            </p:cNvPr>
            <p:cNvSpPr/>
            <p:nvPr/>
          </p:nvSpPr>
          <p:spPr>
            <a:xfrm>
              <a:off x="0" y="2152650"/>
              <a:ext cx="373380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9" name="Rectangle 14">
              <a:extLst>
                <a:ext uri="{FF2B5EF4-FFF2-40B4-BE49-F238E27FC236}">
                  <a16:creationId xmlns:a16="http://schemas.microsoft.com/office/drawing/2014/main" id="{7911E446-16A0-7C47-AE94-CB8448268845}"/>
                </a:ext>
              </a:extLst>
            </p:cNvPr>
            <p:cNvSpPr/>
            <p:nvPr/>
          </p:nvSpPr>
          <p:spPr>
            <a:xfrm>
              <a:off x="0" y="2076450"/>
              <a:ext cx="373380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0" name="Rectangle 14">
              <a:extLst>
                <a:ext uri="{FF2B5EF4-FFF2-40B4-BE49-F238E27FC236}">
                  <a16:creationId xmlns:a16="http://schemas.microsoft.com/office/drawing/2014/main" id="{A2013E35-884D-444F-A344-D3009C17D54A}"/>
                </a:ext>
              </a:extLst>
            </p:cNvPr>
            <p:cNvSpPr/>
            <p:nvPr/>
          </p:nvSpPr>
          <p:spPr>
            <a:xfrm>
              <a:off x="0" y="20002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4">
              <a:extLst>
                <a:ext uri="{FF2B5EF4-FFF2-40B4-BE49-F238E27FC236}">
                  <a16:creationId xmlns:a16="http://schemas.microsoft.com/office/drawing/2014/main" id="{9A6BA76B-3BC4-C646-A372-8019FC2DBAAB}"/>
                </a:ext>
              </a:extLst>
            </p:cNvPr>
            <p:cNvSpPr/>
            <p:nvPr/>
          </p:nvSpPr>
          <p:spPr>
            <a:xfrm>
              <a:off x="0" y="24574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 name="Group 35">
            <a:extLst>
              <a:ext uri="{FF2B5EF4-FFF2-40B4-BE49-F238E27FC236}">
                <a16:creationId xmlns:a16="http://schemas.microsoft.com/office/drawing/2014/main" id="{20D8724B-DC36-9F47-A402-5F7CE3F37ACA}"/>
              </a:ext>
            </a:extLst>
          </p:cNvPr>
          <p:cNvGrpSpPr>
            <a:grpSpLocks/>
          </p:cNvGrpSpPr>
          <p:nvPr/>
        </p:nvGrpSpPr>
        <p:grpSpPr bwMode="auto">
          <a:xfrm>
            <a:off x="8583613" y="1976438"/>
            <a:ext cx="552450" cy="542925"/>
            <a:chOff x="8667750" y="2000250"/>
            <a:chExt cx="476250" cy="542925"/>
          </a:xfrm>
        </p:grpSpPr>
        <p:sp>
          <p:nvSpPr>
            <p:cNvPr id="14" name="Rectangle 13">
              <a:extLst>
                <a:ext uri="{FF2B5EF4-FFF2-40B4-BE49-F238E27FC236}">
                  <a16:creationId xmlns:a16="http://schemas.microsoft.com/office/drawing/2014/main" id="{63E25D12-262F-7845-8D98-3D2BED2B895A}"/>
                </a:ext>
              </a:extLst>
            </p:cNvPr>
            <p:cNvSpPr/>
            <p:nvPr/>
          </p:nvSpPr>
          <p:spPr>
            <a:xfrm>
              <a:off x="8667750" y="2381250"/>
              <a:ext cx="47625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5" name="Rectangle 14">
              <a:extLst>
                <a:ext uri="{FF2B5EF4-FFF2-40B4-BE49-F238E27FC236}">
                  <a16:creationId xmlns:a16="http://schemas.microsoft.com/office/drawing/2014/main" id="{18A22CB6-F877-6749-ABF2-55B3B3F38256}"/>
                </a:ext>
              </a:extLst>
            </p:cNvPr>
            <p:cNvSpPr/>
            <p:nvPr/>
          </p:nvSpPr>
          <p:spPr>
            <a:xfrm>
              <a:off x="8667750" y="2305050"/>
              <a:ext cx="47625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6" name="Rectangle 14">
              <a:extLst>
                <a:ext uri="{FF2B5EF4-FFF2-40B4-BE49-F238E27FC236}">
                  <a16:creationId xmlns:a16="http://schemas.microsoft.com/office/drawing/2014/main" id="{14FF6434-743D-B740-AC4E-B1173ABDA7C6}"/>
                </a:ext>
              </a:extLst>
            </p:cNvPr>
            <p:cNvSpPr/>
            <p:nvPr/>
          </p:nvSpPr>
          <p:spPr>
            <a:xfrm>
              <a:off x="8667750" y="2228850"/>
              <a:ext cx="47625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US"/>
            </a:p>
          </p:txBody>
        </p:sp>
        <p:sp>
          <p:nvSpPr>
            <p:cNvPr id="17" name="Rectangle 14">
              <a:extLst>
                <a:ext uri="{FF2B5EF4-FFF2-40B4-BE49-F238E27FC236}">
                  <a16:creationId xmlns:a16="http://schemas.microsoft.com/office/drawing/2014/main" id="{E87D7B76-12AD-EA4C-85C5-ACE5913F28AB}"/>
                </a:ext>
              </a:extLst>
            </p:cNvPr>
            <p:cNvSpPr/>
            <p:nvPr/>
          </p:nvSpPr>
          <p:spPr>
            <a:xfrm>
              <a:off x="8667750" y="2152650"/>
              <a:ext cx="47625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7">
              <a:extLst>
                <a:ext uri="{FF2B5EF4-FFF2-40B4-BE49-F238E27FC236}">
                  <a16:creationId xmlns:a16="http://schemas.microsoft.com/office/drawing/2014/main" id="{89E2E20E-A31C-F748-A248-A73752F6D0B4}"/>
                </a:ext>
              </a:extLst>
            </p:cNvPr>
            <p:cNvSpPr/>
            <p:nvPr/>
          </p:nvSpPr>
          <p:spPr>
            <a:xfrm>
              <a:off x="8667750" y="2076450"/>
              <a:ext cx="47625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9" name="Rectangle 14">
              <a:extLst>
                <a:ext uri="{FF2B5EF4-FFF2-40B4-BE49-F238E27FC236}">
                  <a16:creationId xmlns:a16="http://schemas.microsoft.com/office/drawing/2014/main" id="{7FE29F6D-0E0D-0E4A-8161-5FA6EEAF81AC}"/>
                </a:ext>
              </a:extLst>
            </p:cNvPr>
            <p:cNvSpPr/>
            <p:nvPr/>
          </p:nvSpPr>
          <p:spPr>
            <a:xfrm>
              <a:off x="8667750" y="2000250"/>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4">
              <a:extLst>
                <a:ext uri="{FF2B5EF4-FFF2-40B4-BE49-F238E27FC236}">
                  <a16:creationId xmlns:a16="http://schemas.microsoft.com/office/drawing/2014/main" id="{86943B23-5543-5D43-84EF-B1CEBDF111CB}"/>
                </a:ext>
              </a:extLst>
            </p:cNvPr>
            <p:cNvSpPr/>
            <p:nvPr/>
          </p:nvSpPr>
          <p:spPr>
            <a:xfrm>
              <a:off x="8667750" y="2466975"/>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1" name="Oval 28">
            <a:extLst>
              <a:ext uri="{FF2B5EF4-FFF2-40B4-BE49-F238E27FC236}">
                <a16:creationId xmlns:a16="http://schemas.microsoft.com/office/drawing/2014/main" id="{EFADD606-E17B-AF4E-B876-3AAD6EB0066E}"/>
              </a:ext>
            </a:extLst>
          </p:cNvPr>
          <p:cNvSpPr/>
          <p:nvPr userDrawn="1"/>
        </p:nvSpPr>
        <p:spPr>
          <a:xfrm>
            <a:off x="8572500" y="6038850"/>
            <a:ext cx="152400" cy="152400"/>
          </a:xfrm>
          <a:prstGeom prst="ellipse">
            <a:avLst/>
          </a:prstGeom>
          <a:effectLst/>
        </p:spPr>
        <p:style>
          <a:lnRef idx="1">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dirty="0"/>
          </a:p>
        </p:txBody>
      </p:sp>
      <p:sp>
        <p:nvSpPr>
          <p:cNvPr id="22" name="Oval 28">
            <a:extLst>
              <a:ext uri="{FF2B5EF4-FFF2-40B4-BE49-F238E27FC236}">
                <a16:creationId xmlns:a16="http://schemas.microsoft.com/office/drawing/2014/main" id="{D69254B5-A019-9241-94C7-7980572FC285}"/>
              </a:ext>
            </a:extLst>
          </p:cNvPr>
          <p:cNvSpPr/>
          <p:nvPr userDrawn="1"/>
        </p:nvSpPr>
        <p:spPr>
          <a:xfrm>
            <a:off x="8572500" y="6324600"/>
            <a:ext cx="152400" cy="152400"/>
          </a:xfrm>
          <a:prstGeom prst="ellipse">
            <a:avLst/>
          </a:prstGeom>
          <a:effectLst/>
        </p:spPr>
        <p:style>
          <a:lnRef idx="1">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en-US"/>
          </a:p>
        </p:txBody>
      </p:sp>
      <p:sp>
        <p:nvSpPr>
          <p:cNvPr id="23" name="Oval 28">
            <a:extLst>
              <a:ext uri="{FF2B5EF4-FFF2-40B4-BE49-F238E27FC236}">
                <a16:creationId xmlns:a16="http://schemas.microsoft.com/office/drawing/2014/main" id="{314CFC93-C31C-F04F-A501-72070FF6345A}"/>
              </a:ext>
            </a:extLst>
          </p:cNvPr>
          <p:cNvSpPr/>
          <p:nvPr userDrawn="1"/>
        </p:nvSpPr>
        <p:spPr>
          <a:xfrm>
            <a:off x="8572500" y="5476875"/>
            <a:ext cx="152400" cy="152400"/>
          </a:xfrm>
          <a:prstGeom prst="ellipse">
            <a:avLst/>
          </a:prstGeom>
          <a:effectLst/>
        </p:spPr>
        <p:style>
          <a:lnRef idx="1">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8">
            <a:extLst>
              <a:ext uri="{FF2B5EF4-FFF2-40B4-BE49-F238E27FC236}">
                <a16:creationId xmlns:a16="http://schemas.microsoft.com/office/drawing/2014/main" id="{2017A187-7EB4-7241-9ED5-5B6CEFE1A1E3}"/>
              </a:ext>
            </a:extLst>
          </p:cNvPr>
          <p:cNvSpPr/>
          <p:nvPr userDrawn="1"/>
        </p:nvSpPr>
        <p:spPr>
          <a:xfrm>
            <a:off x="8572500" y="5753100"/>
            <a:ext cx="152400" cy="152400"/>
          </a:xfrm>
          <a:prstGeom prst="ellipse">
            <a:avLst/>
          </a:prstGeom>
          <a:effectLst/>
        </p:spPr>
        <p:style>
          <a:lnRef idx="1">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25" name="Picture 48">
            <a:extLst>
              <a:ext uri="{FF2B5EF4-FFF2-40B4-BE49-F238E27FC236}">
                <a16:creationId xmlns:a16="http://schemas.microsoft.com/office/drawing/2014/main" id="{EF03736D-B058-0B42-B205-B1C7DBDA2A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4750" y="6543675"/>
            <a:ext cx="3492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Grp="1"/>
          </p:cNvSpPr>
          <p:nvPr>
            <p:ph type="subTitle" idx="1"/>
          </p:nvPr>
        </p:nvSpPr>
        <p:spPr>
          <a:xfrm>
            <a:off x="457200" y="5396132"/>
            <a:ext cx="8098302" cy="762000"/>
          </a:xfrm>
        </p:spPr>
        <p:txBody>
          <a:bodyPr/>
          <a:lstStyle>
            <a:lvl1pPr marL="0" indent="0" algn="r">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t-EE"/>
              <a:t>Click to edit Master subtitle style</a:t>
            </a:r>
            <a:endParaRPr lang="en-US" dirty="0"/>
          </a:p>
        </p:txBody>
      </p:sp>
      <p:sp>
        <p:nvSpPr>
          <p:cNvPr id="33" name="Rectangle 32"/>
          <p:cNvSpPr>
            <a:spLocks noGrp="1"/>
          </p:cNvSpPr>
          <p:nvPr>
            <p:ph type="title"/>
          </p:nvPr>
        </p:nvSpPr>
        <p:spPr>
          <a:xfrm>
            <a:off x="2057400" y="281352"/>
            <a:ext cx="6509239" cy="3886200"/>
          </a:xfrm>
          <a:scene3d>
            <a:camera prst="orthographicFront"/>
            <a:lightRig rig="threePt" dir="t"/>
          </a:scene3d>
          <a:sp3d/>
        </p:spPr>
        <p:txBody>
          <a:bodyPr/>
          <a:lstStyle>
            <a:lvl1pPr algn="ctr">
              <a:lnSpc>
                <a:spcPct val="100000"/>
              </a:lnSpc>
              <a:defRPr kumimoji="0" lang="en-US" sz="7200" b="1" i="0" u="none" strike="noStrike" kern="0" cap="none" spc="0" normalizeH="0" baseline="0" noProof="0" dirty="0" smtClean="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r>
              <a:rPr lang="et-EE"/>
              <a:t>Click to edit Master title style</a:t>
            </a:r>
            <a:endParaRPr lang="en-US" dirty="0"/>
          </a:p>
        </p:txBody>
      </p:sp>
      <p:sp>
        <p:nvSpPr>
          <p:cNvPr id="26" name="Rectangle 34">
            <a:extLst>
              <a:ext uri="{FF2B5EF4-FFF2-40B4-BE49-F238E27FC236}">
                <a16:creationId xmlns:a16="http://schemas.microsoft.com/office/drawing/2014/main" id="{44AC9744-0AC7-8245-BBE7-AB2EC6A20541}"/>
              </a:ext>
            </a:extLst>
          </p:cNvPr>
          <p:cNvSpPr>
            <a:spLocks noGrp="1"/>
          </p:cNvSpPr>
          <p:nvPr>
            <p:ph type="dt" sz="half" idx="10"/>
          </p:nvPr>
        </p:nvSpPr>
        <p:spPr>
          <a:xfrm>
            <a:off x="0" y="0"/>
            <a:ext cx="0" cy="0"/>
          </a:xfrm>
        </p:spPr>
        <p:txBody>
          <a:bodyPr/>
          <a:lstStyle>
            <a:lvl1pPr>
              <a:defRPr/>
            </a:lvl1pPr>
          </a:lstStyle>
          <a:p>
            <a:pPr>
              <a:defRPr/>
            </a:pPr>
            <a:fld id="{6BE4570B-5085-334E-9DAD-9F12EB0A54F4}" type="datetimeFigureOut">
              <a:rPr lang="en-US" altLang="en-US"/>
              <a:pPr>
                <a:defRPr/>
              </a:pPr>
              <a:t>11/26/21</a:t>
            </a:fld>
            <a:endParaRPr lang="en-US" altLang="en-US"/>
          </a:p>
        </p:txBody>
      </p:sp>
      <p:sp>
        <p:nvSpPr>
          <p:cNvPr id="27" name="Rectangle 35">
            <a:extLst>
              <a:ext uri="{FF2B5EF4-FFF2-40B4-BE49-F238E27FC236}">
                <a16:creationId xmlns:a16="http://schemas.microsoft.com/office/drawing/2014/main" id="{43EFDC0C-C40C-BD47-B85B-C097B40CFFD5}"/>
              </a:ext>
            </a:extLst>
          </p:cNvPr>
          <p:cNvSpPr>
            <a:spLocks noGrp="1"/>
          </p:cNvSpPr>
          <p:nvPr>
            <p:ph type="sldNum" sz="quarter" idx="11"/>
          </p:nvPr>
        </p:nvSpPr>
        <p:spPr/>
        <p:txBody>
          <a:bodyPr/>
          <a:lstStyle>
            <a:lvl1pPr>
              <a:defRPr/>
            </a:lvl1pPr>
          </a:lstStyle>
          <a:p>
            <a:pPr>
              <a:defRPr/>
            </a:pPr>
            <a:fld id="{5D11B68B-DD3B-934D-87AB-C61DCFA24509}" type="slidenum">
              <a:rPr lang="en-US" altLang="en-US"/>
              <a:pPr>
                <a:defRPr/>
              </a:pPr>
              <a:t>‹#›</a:t>
            </a:fld>
            <a:endParaRPr lang="en-US" altLang="en-US"/>
          </a:p>
        </p:txBody>
      </p:sp>
      <p:sp>
        <p:nvSpPr>
          <p:cNvPr id="28" name="Rectangle 36">
            <a:extLst>
              <a:ext uri="{FF2B5EF4-FFF2-40B4-BE49-F238E27FC236}">
                <a16:creationId xmlns:a16="http://schemas.microsoft.com/office/drawing/2014/main" id="{2381CBD9-F057-0E4A-A491-363AAA84237F}"/>
              </a:ext>
            </a:extLst>
          </p:cNvPr>
          <p:cNvSpPr>
            <a:spLocks noGrp="1"/>
          </p:cNvSpPr>
          <p:nvPr>
            <p:ph type="ftr" sz="quarter" idx="12"/>
          </p:nvPr>
        </p:nvSpPr>
        <p:spPr>
          <a:xfrm>
            <a:off x="457200" y="6248400"/>
            <a:ext cx="3260725" cy="323850"/>
          </a:xfrm>
          <a:prstGeom prst="rect">
            <a:avLst/>
          </a:prstGeom>
        </p:spPr>
        <p:txBody>
          <a:bodyPr rtlCol="0"/>
          <a:lstStyle>
            <a:lvl1pPr fontAlgn="auto">
              <a:spcBef>
                <a:spcPts val="0"/>
              </a:spcBef>
              <a:spcAft>
                <a:spcPts val="0"/>
              </a:spcAft>
              <a:defRPr>
                <a:latin typeface="+mn-lt"/>
                <a:ea typeface="+mn-ea"/>
              </a:defRPr>
            </a:lvl1pPr>
          </a:lstStyle>
          <a:p>
            <a:pPr>
              <a:defRPr/>
            </a:pPr>
            <a:endParaRPr lang="en-US"/>
          </a:p>
        </p:txBody>
      </p:sp>
    </p:spTree>
    <p:extLst>
      <p:ext uri="{BB962C8B-B14F-4D97-AF65-F5344CB8AC3E}">
        <p14:creationId xmlns:p14="http://schemas.microsoft.com/office/powerpoint/2010/main" val="212595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t-EE"/>
              <a:t>Click to edit Master text styles</a:t>
            </a:r>
          </a:p>
        </p:txBody>
      </p:sp>
      <p:sp>
        <p:nvSpPr>
          <p:cNvPr id="4" name="Date Placeholder 3">
            <a:extLst>
              <a:ext uri="{FF2B5EF4-FFF2-40B4-BE49-F238E27FC236}">
                <a16:creationId xmlns:a16="http://schemas.microsoft.com/office/drawing/2014/main" id="{88BA913D-1B9E-7843-9482-3B6127CB520A}"/>
              </a:ext>
            </a:extLst>
          </p:cNvPr>
          <p:cNvSpPr>
            <a:spLocks noGrp="1"/>
          </p:cNvSpPr>
          <p:nvPr>
            <p:ph type="dt" sz="half" idx="12"/>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67EEA8FB-9909-D04B-A4A5-745E4406DB8E}" type="datetimeFigureOut">
              <a:rPr lang="en-US" altLang="en-US"/>
              <a:pPr>
                <a:defRPr/>
              </a:pPr>
              <a:t>11/26/21</a:t>
            </a:fld>
            <a:endParaRPr lang="en-US" altLang="en-US" sz="1800">
              <a:solidFill>
                <a:schemeClr val="tx1"/>
              </a:solidFill>
            </a:endParaRPr>
          </a:p>
        </p:txBody>
      </p:sp>
      <p:sp>
        <p:nvSpPr>
          <p:cNvPr id="5" name="Slide Number Placeholder 4">
            <a:extLst>
              <a:ext uri="{FF2B5EF4-FFF2-40B4-BE49-F238E27FC236}">
                <a16:creationId xmlns:a16="http://schemas.microsoft.com/office/drawing/2014/main" id="{7BDE2400-3A2E-7945-B501-9D3F72A78826}"/>
              </a:ext>
            </a:extLst>
          </p:cNvPr>
          <p:cNvSpPr>
            <a:spLocks noGrp="1"/>
          </p:cNvSpPr>
          <p:nvPr>
            <p:ph type="sldNum" sz="quarter" idx="13"/>
          </p:nvPr>
        </p:nvSpPr>
        <p:spPr>
          <a:xfrm>
            <a:off x="0" y="6248400"/>
            <a:ext cx="838200" cy="609600"/>
          </a:xfrm>
        </p:spPr>
        <p:txBody>
          <a:bodyPr/>
          <a:lstStyle>
            <a:lvl1pPr>
              <a:defRPr sz="1200">
                <a:solidFill>
                  <a:schemeClr val="tx2"/>
                </a:solidFill>
              </a:defRPr>
            </a:lvl1pPr>
          </a:lstStyle>
          <a:p>
            <a:pPr>
              <a:defRPr/>
            </a:pPr>
            <a:fld id="{E77809C1-3B66-3247-9F74-C825ED5B9E78}" type="slidenum">
              <a:rPr lang="en-US" altLang="en-US"/>
              <a:pPr>
                <a:defRPr/>
              </a:pPr>
              <a:t>‹#›</a:t>
            </a:fld>
            <a:endParaRPr lang="en-US" altLang="en-US" sz="1800">
              <a:solidFill>
                <a:srgbClr val="FCF4C7"/>
              </a:solidFill>
            </a:endParaRPr>
          </a:p>
        </p:txBody>
      </p:sp>
      <p:sp>
        <p:nvSpPr>
          <p:cNvPr id="6" name="Footer Placeholder 5">
            <a:extLst>
              <a:ext uri="{FF2B5EF4-FFF2-40B4-BE49-F238E27FC236}">
                <a16:creationId xmlns:a16="http://schemas.microsoft.com/office/drawing/2014/main" id="{CC541DE1-FA87-D54E-B8C7-7555C6917678}"/>
              </a:ext>
            </a:extLst>
          </p:cNvPr>
          <p:cNvSpPr>
            <a:spLocks noGrp="1"/>
          </p:cNvSpPr>
          <p:nvPr>
            <p:ph type="ftr" sz="quarter" idx="14"/>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1389751129"/>
      </p:ext>
    </p:extLst>
  </p:cSld>
  <p:clrMapOvr>
    <a:masterClrMapping/>
  </p:clrMapOvr>
  <p:transition spd="slow" advTm="120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Tree>
    <p:extLst>
      <p:ext uri="{BB962C8B-B14F-4D97-AF65-F5344CB8AC3E}">
        <p14:creationId xmlns:p14="http://schemas.microsoft.com/office/powerpoint/2010/main" val="1083889221"/>
      </p:ext>
    </p:extLst>
  </p:cSld>
  <p:clrMapOvr>
    <a:masterClrMapping/>
  </p:clrMapOvr>
  <p:transition spd="slow" advTm="120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t-EE"/>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t-EE"/>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t-EE" noProof="0"/>
              <a:t>Drag picture to placeholder or click icon to add</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t-EE" noProof="0"/>
              <a:t>Drag picture to placeholder or click icon to add</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t-EE" noProof="0"/>
              <a:t>Drag picture to placeholder or click icon to add</a:t>
            </a:r>
            <a:endParaRPr lang="en-US" noProof="0" dirty="0"/>
          </a:p>
        </p:txBody>
      </p:sp>
      <p:sp>
        <p:nvSpPr>
          <p:cNvPr id="8" name="Date Placeholder 7">
            <a:extLst>
              <a:ext uri="{FF2B5EF4-FFF2-40B4-BE49-F238E27FC236}">
                <a16:creationId xmlns:a16="http://schemas.microsoft.com/office/drawing/2014/main" id="{CC1CECC2-0277-7D4B-899D-0754E8D6ECB0}"/>
              </a:ext>
            </a:extLst>
          </p:cNvPr>
          <p:cNvSpPr>
            <a:spLocks noGrp="1"/>
          </p:cNvSpPr>
          <p:nvPr>
            <p:ph type="dt" sz="half" idx="17"/>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E3598AFF-C31E-6947-9CC7-E589BB9B376A}" type="datetimeFigureOut">
              <a:rPr lang="en-US" altLang="en-US"/>
              <a:pPr>
                <a:defRPr/>
              </a:pPr>
              <a:t>11/26/21</a:t>
            </a:fld>
            <a:endParaRPr lang="en-US" altLang="en-US" sz="1800">
              <a:solidFill>
                <a:schemeClr val="tx1"/>
              </a:solidFill>
            </a:endParaRPr>
          </a:p>
        </p:txBody>
      </p:sp>
      <p:sp>
        <p:nvSpPr>
          <p:cNvPr id="9" name="Slide Number Placeholder 8">
            <a:extLst>
              <a:ext uri="{FF2B5EF4-FFF2-40B4-BE49-F238E27FC236}">
                <a16:creationId xmlns:a16="http://schemas.microsoft.com/office/drawing/2014/main" id="{74D32653-EAB3-3B48-8BF4-6F67DD6F2699}"/>
              </a:ext>
            </a:extLst>
          </p:cNvPr>
          <p:cNvSpPr>
            <a:spLocks noGrp="1"/>
          </p:cNvSpPr>
          <p:nvPr>
            <p:ph type="sldNum" sz="quarter" idx="18"/>
          </p:nvPr>
        </p:nvSpPr>
        <p:spPr>
          <a:xfrm>
            <a:off x="0" y="6248400"/>
            <a:ext cx="838200" cy="609600"/>
          </a:xfrm>
        </p:spPr>
        <p:txBody>
          <a:bodyPr/>
          <a:lstStyle>
            <a:lvl1pPr>
              <a:defRPr sz="1200">
                <a:solidFill>
                  <a:schemeClr val="tx2"/>
                </a:solidFill>
              </a:defRPr>
            </a:lvl1pPr>
          </a:lstStyle>
          <a:p>
            <a:pPr>
              <a:defRPr/>
            </a:pPr>
            <a:fld id="{98276642-4249-4B4C-AB7E-6BF9B9B269E1}" type="slidenum">
              <a:rPr lang="en-US" altLang="en-US"/>
              <a:pPr>
                <a:defRPr/>
              </a:pPr>
              <a:t>‹#›</a:t>
            </a:fld>
            <a:endParaRPr lang="en-US" altLang="en-US" sz="1800">
              <a:solidFill>
                <a:srgbClr val="FCF4C7"/>
              </a:solidFill>
            </a:endParaRPr>
          </a:p>
        </p:txBody>
      </p:sp>
      <p:sp>
        <p:nvSpPr>
          <p:cNvPr id="10" name="Footer Placeholder 9">
            <a:extLst>
              <a:ext uri="{FF2B5EF4-FFF2-40B4-BE49-F238E27FC236}">
                <a16:creationId xmlns:a16="http://schemas.microsoft.com/office/drawing/2014/main" id="{C8782E76-B7D9-1D47-ABB9-76DBCF874145}"/>
              </a:ext>
            </a:extLst>
          </p:cNvPr>
          <p:cNvSpPr>
            <a:spLocks noGrp="1"/>
          </p:cNvSpPr>
          <p:nvPr>
            <p:ph type="ftr" sz="quarter" idx="19"/>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3969044924"/>
      </p:ext>
    </p:extLst>
  </p:cSld>
  <p:clrMapOvr>
    <a:masterClrMapping/>
  </p:clrMapOvr>
  <p:transition spd="slow" advTm="120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t-EE"/>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t-EE"/>
              <a:t>Click to edit Master text styles</a:t>
            </a:r>
          </a:p>
        </p:txBody>
      </p:sp>
      <p:sp>
        <p:nvSpPr>
          <p:cNvPr id="6" name="Date Placeholder 5">
            <a:extLst>
              <a:ext uri="{FF2B5EF4-FFF2-40B4-BE49-F238E27FC236}">
                <a16:creationId xmlns:a16="http://schemas.microsoft.com/office/drawing/2014/main" id="{CE87DF7E-1C68-4E4E-98BE-F48805BF84E0}"/>
              </a:ext>
            </a:extLst>
          </p:cNvPr>
          <p:cNvSpPr>
            <a:spLocks noGrp="1"/>
          </p:cNvSpPr>
          <p:nvPr>
            <p:ph type="dt" sz="half" idx="16"/>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95D4505A-A75A-514B-929D-A7862C31C3BA}" type="datetimeFigureOut">
              <a:rPr lang="en-US" altLang="en-US"/>
              <a:pPr>
                <a:defRPr/>
              </a:pPr>
              <a:t>11/26/21</a:t>
            </a:fld>
            <a:endParaRPr lang="en-US" altLang="en-US" sz="1800">
              <a:solidFill>
                <a:schemeClr val="tx1"/>
              </a:solidFill>
            </a:endParaRPr>
          </a:p>
        </p:txBody>
      </p:sp>
      <p:sp>
        <p:nvSpPr>
          <p:cNvPr id="7" name="Slide Number Placeholder 6">
            <a:extLst>
              <a:ext uri="{FF2B5EF4-FFF2-40B4-BE49-F238E27FC236}">
                <a16:creationId xmlns:a16="http://schemas.microsoft.com/office/drawing/2014/main" id="{1003EF0D-CCD7-1F46-9260-71E1D227604A}"/>
              </a:ext>
            </a:extLst>
          </p:cNvPr>
          <p:cNvSpPr>
            <a:spLocks noGrp="1"/>
          </p:cNvSpPr>
          <p:nvPr>
            <p:ph type="sldNum" sz="quarter" idx="17"/>
          </p:nvPr>
        </p:nvSpPr>
        <p:spPr>
          <a:xfrm>
            <a:off x="0" y="6248400"/>
            <a:ext cx="838200" cy="609600"/>
          </a:xfrm>
        </p:spPr>
        <p:txBody>
          <a:bodyPr/>
          <a:lstStyle>
            <a:lvl1pPr>
              <a:defRPr sz="1200">
                <a:solidFill>
                  <a:schemeClr val="tx2"/>
                </a:solidFill>
              </a:defRPr>
            </a:lvl1pPr>
          </a:lstStyle>
          <a:p>
            <a:pPr>
              <a:defRPr/>
            </a:pPr>
            <a:fld id="{E8B7B402-205B-9449-9F11-1E8273222365}" type="slidenum">
              <a:rPr lang="en-US" altLang="en-US"/>
              <a:pPr>
                <a:defRPr/>
              </a:pPr>
              <a:t>‹#›</a:t>
            </a:fld>
            <a:endParaRPr lang="en-US" altLang="en-US" sz="1800">
              <a:solidFill>
                <a:srgbClr val="FCF4C7"/>
              </a:solidFill>
            </a:endParaRPr>
          </a:p>
        </p:txBody>
      </p:sp>
      <p:sp>
        <p:nvSpPr>
          <p:cNvPr id="8" name="Footer Placeholder 7">
            <a:extLst>
              <a:ext uri="{FF2B5EF4-FFF2-40B4-BE49-F238E27FC236}">
                <a16:creationId xmlns:a16="http://schemas.microsoft.com/office/drawing/2014/main" id="{6A19170D-9E19-814C-9951-D4695E8C9B15}"/>
              </a:ext>
            </a:extLst>
          </p:cNvPr>
          <p:cNvSpPr>
            <a:spLocks noGrp="1"/>
          </p:cNvSpPr>
          <p:nvPr>
            <p:ph type="ftr" sz="quarter" idx="18"/>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1356653428"/>
      </p:ext>
    </p:extLst>
  </p:cSld>
  <p:clrMapOvr>
    <a:masterClrMapping/>
  </p:clrMapOvr>
  <p:transition spd="slow" advTm="120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t-EE"/>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t-EE"/>
              <a:t>Click to edit Master text styles</a:t>
            </a:r>
          </a:p>
        </p:txBody>
      </p:sp>
      <p:sp>
        <p:nvSpPr>
          <p:cNvPr id="6" name="Date Placeholder 5">
            <a:extLst>
              <a:ext uri="{FF2B5EF4-FFF2-40B4-BE49-F238E27FC236}">
                <a16:creationId xmlns:a16="http://schemas.microsoft.com/office/drawing/2014/main" id="{14A782F9-0A94-5C42-8C0F-CCE6ED6B77CB}"/>
              </a:ext>
            </a:extLst>
          </p:cNvPr>
          <p:cNvSpPr>
            <a:spLocks noGrp="1"/>
          </p:cNvSpPr>
          <p:nvPr>
            <p:ph type="dt" sz="half" idx="18"/>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ACF4C72A-DA5A-EB41-89D3-8FCB92D6D679}" type="datetimeFigureOut">
              <a:rPr lang="en-US" altLang="en-US"/>
              <a:pPr>
                <a:defRPr/>
              </a:pPr>
              <a:t>11/26/21</a:t>
            </a:fld>
            <a:endParaRPr lang="en-US" altLang="en-US" sz="1800">
              <a:solidFill>
                <a:schemeClr val="tx1"/>
              </a:solidFill>
            </a:endParaRPr>
          </a:p>
        </p:txBody>
      </p:sp>
      <p:sp>
        <p:nvSpPr>
          <p:cNvPr id="7" name="Slide Number Placeholder 6">
            <a:extLst>
              <a:ext uri="{FF2B5EF4-FFF2-40B4-BE49-F238E27FC236}">
                <a16:creationId xmlns:a16="http://schemas.microsoft.com/office/drawing/2014/main" id="{F8F8C5C1-0AE8-8947-96EB-B4BF9359D348}"/>
              </a:ext>
            </a:extLst>
          </p:cNvPr>
          <p:cNvSpPr>
            <a:spLocks noGrp="1"/>
          </p:cNvSpPr>
          <p:nvPr>
            <p:ph type="sldNum" sz="quarter" idx="19"/>
          </p:nvPr>
        </p:nvSpPr>
        <p:spPr>
          <a:xfrm>
            <a:off x="0" y="6248400"/>
            <a:ext cx="838200" cy="609600"/>
          </a:xfrm>
        </p:spPr>
        <p:txBody>
          <a:bodyPr/>
          <a:lstStyle>
            <a:lvl1pPr>
              <a:defRPr sz="1200">
                <a:solidFill>
                  <a:schemeClr val="tx2"/>
                </a:solidFill>
              </a:defRPr>
            </a:lvl1pPr>
          </a:lstStyle>
          <a:p>
            <a:pPr>
              <a:defRPr/>
            </a:pPr>
            <a:fld id="{3BCE08E4-80FE-FA4E-B051-2A4E116D92FB}" type="slidenum">
              <a:rPr lang="en-US" altLang="en-US"/>
              <a:pPr>
                <a:defRPr/>
              </a:pPr>
              <a:t>‹#›</a:t>
            </a:fld>
            <a:endParaRPr lang="en-US" altLang="en-US" sz="1800">
              <a:solidFill>
                <a:srgbClr val="FCF4C7"/>
              </a:solidFill>
            </a:endParaRPr>
          </a:p>
        </p:txBody>
      </p:sp>
      <p:sp>
        <p:nvSpPr>
          <p:cNvPr id="9" name="Footer Placeholder 8">
            <a:extLst>
              <a:ext uri="{FF2B5EF4-FFF2-40B4-BE49-F238E27FC236}">
                <a16:creationId xmlns:a16="http://schemas.microsoft.com/office/drawing/2014/main" id="{64B67985-CBEB-6847-A987-6A52A817FC43}"/>
              </a:ext>
            </a:extLst>
          </p:cNvPr>
          <p:cNvSpPr>
            <a:spLocks noGrp="1"/>
          </p:cNvSpPr>
          <p:nvPr>
            <p:ph type="ftr" sz="quarter" idx="20"/>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3760035980"/>
      </p:ext>
    </p:extLst>
  </p:cSld>
  <p:clrMapOvr>
    <a:masterClrMapping/>
  </p:clrMapOvr>
  <p:transition spd="slow" advTm="120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t-EE"/>
              <a:t>Click to edit Master text styles</a:t>
            </a:r>
          </a:p>
        </p:txBody>
      </p:sp>
      <p:sp>
        <p:nvSpPr>
          <p:cNvPr id="5" name="Date Placeholder 4">
            <a:extLst>
              <a:ext uri="{FF2B5EF4-FFF2-40B4-BE49-F238E27FC236}">
                <a16:creationId xmlns:a16="http://schemas.microsoft.com/office/drawing/2014/main" id="{A7C9B25E-7779-AF43-AD6A-B0C430071F84}"/>
              </a:ext>
            </a:extLst>
          </p:cNvPr>
          <p:cNvSpPr>
            <a:spLocks noGrp="1"/>
          </p:cNvSpPr>
          <p:nvPr>
            <p:ph type="dt" sz="half" idx="14"/>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63364313-71AA-D34F-99B5-E8295BD53382}" type="datetimeFigureOut">
              <a:rPr lang="en-US" altLang="en-US"/>
              <a:pPr>
                <a:defRPr/>
              </a:pPr>
              <a:t>11/26/21</a:t>
            </a:fld>
            <a:endParaRPr lang="en-US" altLang="en-US" sz="1800">
              <a:solidFill>
                <a:schemeClr val="tx1"/>
              </a:solidFill>
            </a:endParaRPr>
          </a:p>
        </p:txBody>
      </p:sp>
      <p:sp>
        <p:nvSpPr>
          <p:cNvPr id="7" name="Slide Number Placeholder 6">
            <a:extLst>
              <a:ext uri="{FF2B5EF4-FFF2-40B4-BE49-F238E27FC236}">
                <a16:creationId xmlns:a16="http://schemas.microsoft.com/office/drawing/2014/main" id="{9850156D-6E70-C74B-AFD0-50EA3AE1B80B}"/>
              </a:ext>
            </a:extLst>
          </p:cNvPr>
          <p:cNvSpPr>
            <a:spLocks noGrp="1"/>
          </p:cNvSpPr>
          <p:nvPr>
            <p:ph type="sldNum" sz="quarter" idx="15"/>
          </p:nvPr>
        </p:nvSpPr>
        <p:spPr>
          <a:xfrm>
            <a:off x="0" y="6248400"/>
            <a:ext cx="838200" cy="609600"/>
          </a:xfrm>
        </p:spPr>
        <p:txBody>
          <a:bodyPr/>
          <a:lstStyle>
            <a:lvl1pPr>
              <a:defRPr sz="1200">
                <a:solidFill>
                  <a:schemeClr val="tx2"/>
                </a:solidFill>
              </a:defRPr>
            </a:lvl1pPr>
          </a:lstStyle>
          <a:p>
            <a:pPr>
              <a:defRPr/>
            </a:pPr>
            <a:fld id="{DF1E7382-CBBE-224B-BAA2-FC40994FD5C7}" type="slidenum">
              <a:rPr lang="en-US" altLang="en-US"/>
              <a:pPr>
                <a:defRPr/>
              </a:pPr>
              <a:t>‹#›</a:t>
            </a:fld>
            <a:endParaRPr lang="en-US" altLang="en-US" sz="1800">
              <a:solidFill>
                <a:srgbClr val="FCF4C7"/>
              </a:solidFill>
            </a:endParaRPr>
          </a:p>
        </p:txBody>
      </p:sp>
      <p:sp>
        <p:nvSpPr>
          <p:cNvPr id="8" name="Footer Placeholder 7">
            <a:extLst>
              <a:ext uri="{FF2B5EF4-FFF2-40B4-BE49-F238E27FC236}">
                <a16:creationId xmlns:a16="http://schemas.microsoft.com/office/drawing/2014/main" id="{2E3D144B-68B9-1946-8B78-3493FB270E04}"/>
              </a:ext>
            </a:extLst>
          </p:cNvPr>
          <p:cNvSpPr>
            <a:spLocks noGrp="1"/>
          </p:cNvSpPr>
          <p:nvPr>
            <p:ph type="ftr" sz="quarter" idx="16"/>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270453464"/>
      </p:ext>
    </p:extLst>
  </p:cSld>
  <p:clrMapOvr>
    <a:masterClrMapping/>
  </p:clrMapOvr>
  <p:transition spd="slow" advTm="120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t-EE" noProof="0"/>
              <a:t>Drag picture to placeholder or click icon to add</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t-EE"/>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t-EE"/>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t-EE"/>
              <a:t>Click to edit Master text styles</a:t>
            </a:r>
          </a:p>
        </p:txBody>
      </p:sp>
      <p:sp>
        <p:nvSpPr>
          <p:cNvPr id="8" name="Date Placeholder 7">
            <a:extLst>
              <a:ext uri="{FF2B5EF4-FFF2-40B4-BE49-F238E27FC236}">
                <a16:creationId xmlns:a16="http://schemas.microsoft.com/office/drawing/2014/main" id="{07AE15FF-1BBB-B84D-B42A-91F3C2C4D438}"/>
              </a:ext>
            </a:extLst>
          </p:cNvPr>
          <p:cNvSpPr>
            <a:spLocks noGrp="1"/>
          </p:cNvSpPr>
          <p:nvPr>
            <p:ph type="dt" sz="half" idx="16"/>
          </p:nvPr>
        </p:nvSpPr>
        <p:spPr>
          <a:xfrm>
            <a:off x="66675" y="6553200"/>
            <a:ext cx="1762125" cy="2508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fld id="{AC9C947B-6B3D-7241-9876-F2FB696577CB}" type="datetimeFigureOut">
              <a:rPr lang="en-US" altLang="en-US"/>
              <a:pPr>
                <a:defRPr/>
              </a:pPr>
              <a:t>11/26/21</a:t>
            </a:fld>
            <a:endParaRPr lang="en-US" altLang="en-US" sz="1800">
              <a:solidFill>
                <a:schemeClr val="tx1"/>
              </a:solidFill>
            </a:endParaRPr>
          </a:p>
        </p:txBody>
      </p:sp>
      <p:sp>
        <p:nvSpPr>
          <p:cNvPr id="9" name="Slide Number Placeholder 8">
            <a:extLst>
              <a:ext uri="{FF2B5EF4-FFF2-40B4-BE49-F238E27FC236}">
                <a16:creationId xmlns:a16="http://schemas.microsoft.com/office/drawing/2014/main" id="{A019C3F0-4014-0A4F-80EB-B655063DAB20}"/>
              </a:ext>
            </a:extLst>
          </p:cNvPr>
          <p:cNvSpPr>
            <a:spLocks noGrp="1"/>
          </p:cNvSpPr>
          <p:nvPr>
            <p:ph type="sldNum" sz="quarter" idx="17"/>
          </p:nvPr>
        </p:nvSpPr>
        <p:spPr>
          <a:xfrm>
            <a:off x="0" y="6248400"/>
            <a:ext cx="838200" cy="609600"/>
          </a:xfrm>
        </p:spPr>
        <p:txBody>
          <a:bodyPr/>
          <a:lstStyle>
            <a:lvl1pPr>
              <a:defRPr sz="1200">
                <a:solidFill>
                  <a:schemeClr val="tx2"/>
                </a:solidFill>
              </a:defRPr>
            </a:lvl1pPr>
          </a:lstStyle>
          <a:p>
            <a:pPr>
              <a:defRPr/>
            </a:pPr>
            <a:fld id="{78EEEC56-8B95-B943-9C4F-594C639298FF}" type="slidenum">
              <a:rPr lang="en-US" altLang="en-US"/>
              <a:pPr>
                <a:defRPr/>
              </a:pPr>
              <a:t>‹#›</a:t>
            </a:fld>
            <a:endParaRPr lang="en-US" altLang="en-US" sz="1800">
              <a:solidFill>
                <a:srgbClr val="FCF4C7"/>
              </a:solidFill>
            </a:endParaRPr>
          </a:p>
        </p:txBody>
      </p:sp>
      <p:sp>
        <p:nvSpPr>
          <p:cNvPr id="10" name="Footer Placeholder 9">
            <a:extLst>
              <a:ext uri="{FF2B5EF4-FFF2-40B4-BE49-F238E27FC236}">
                <a16:creationId xmlns:a16="http://schemas.microsoft.com/office/drawing/2014/main" id="{8CB35F5C-D21E-A74C-B875-79B7FF063A7F}"/>
              </a:ext>
            </a:extLst>
          </p:cNvPr>
          <p:cNvSpPr>
            <a:spLocks noGrp="1"/>
          </p:cNvSpPr>
          <p:nvPr>
            <p:ph type="ftr" sz="quarter" idx="18"/>
          </p:nvPr>
        </p:nvSpPr>
        <p:spPr>
          <a:xfrm>
            <a:off x="3429000" y="6629400"/>
            <a:ext cx="2614613" cy="228600"/>
          </a:xfrm>
          <a:prstGeom prst="rect">
            <a:avLst/>
          </a:prstGeom>
        </p:spPr>
        <p:txBody>
          <a:bodyPr/>
          <a:lstStyle>
            <a:lvl1pPr eaLnBrk="1" fontAlgn="auto" hangingPunct="1">
              <a:spcBef>
                <a:spcPts val="0"/>
              </a:spcBef>
              <a:spcAft>
                <a:spcPts val="0"/>
              </a:spcAft>
              <a:defRPr>
                <a:latin typeface="+mn-lt"/>
                <a:ea typeface="+mn-ea"/>
                <a:cs typeface="+mn-cs"/>
              </a:defRPr>
            </a:lvl1pPr>
            <a:extLst/>
          </a:lstStyle>
          <a:p>
            <a:pPr>
              <a:defRPr/>
            </a:pPr>
            <a:endParaRPr lang="en-US"/>
          </a:p>
        </p:txBody>
      </p:sp>
    </p:spTree>
    <p:extLst>
      <p:ext uri="{BB962C8B-B14F-4D97-AF65-F5344CB8AC3E}">
        <p14:creationId xmlns:p14="http://schemas.microsoft.com/office/powerpoint/2010/main" val="3037138546"/>
      </p:ext>
    </p:extLst>
  </p:cSld>
  <p:clrMapOvr>
    <a:masterClrMapping/>
  </p:clrMapOvr>
  <p:transition spd="slow" advTm="120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B7CC7818-9DE0-3E45-8851-0DFB46F84FAD}"/>
              </a:ext>
            </a:extLst>
          </p:cNvPr>
          <p:cNvSpPr>
            <a:spLocks noGrp="1"/>
          </p:cNvSpPr>
          <p:nvPr>
            <p:ph type="title"/>
          </p:nvPr>
        </p:nvSpPr>
        <p:spPr>
          <a:xfrm>
            <a:off x="457200" y="274638"/>
            <a:ext cx="8229600" cy="1249362"/>
          </a:xfrm>
          <a:prstGeom prst="rect">
            <a:avLst/>
          </a:prstGeom>
        </p:spPr>
        <p:txBody>
          <a:bodyPr anchor="ctr">
            <a:normAutofit/>
          </a:bodyPr>
          <a:lstStyle/>
          <a:p>
            <a:r>
              <a:rPr lang="et-EE" noProof="1"/>
              <a:t>Click to edit Master title style</a:t>
            </a:r>
            <a:endParaRPr lang="en-US" dirty="0"/>
          </a:p>
        </p:txBody>
      </p:sp>
      <p:sp>
        <p:nvSpPr>
          <p:cNvPr id="1027" name="Rectangle 5">
            <a:extLst>
              <a:ext uri="{FF2B5EF4-FFF2-40B4-BE49-F238E27FC236}">
                <a16:creationId xmlns:a16="http://schemas.microsoft.com/office/drawing/2014/main" id="{E49C4806-893D-EC43-942A-80E0D7B2CD5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Click to edit Master text styles</a:t>
            </a:r>
          </a:p>
          <a:p>
            <a:pPr lvl="1"/>
            <a:r>
              <a:rPr lang="en-US" altLang="en-US" noProof="1"/>
              <a:t>Second level</a:t>
            </a:r>
          </a:p>
          <a:p>
            <a:pPr lvl="2"/>
            <a:r>
              <a:rPr lang="en-US" altLang="en-US" noProof="1"/>
              <a:t>Third level</a:t>
            </a:r>
          </a:p>
          <a:p>
            <a:pPr lvl="3"/>
            <a:r>
              <a:rPr lang="en-US" altLang="en-US" noProof="1"/>
              <a:t>Fourth level</a:t>
            </a:r>
          </a:p>
          <a:p>
            <a:pPr lvl="4"/>
            <a:r>
              <a:rPr lang="en-US" altLang="en-US" noProof="1"/>
              <a:t>Fifth level</a:t>
            </a:r>
            <a:endParaRPr lang="en-US" altLang="en-US"/>
          </a:p>
        </p:txBody>
      </p:sp>
      <p:pic>
        <p:nvPicPr>
          <p:cNvPr id="1028" name="Picture 3">
            <a:extLst>
              <a:ext uri="{FF2B5EF4-FFF2-40B4-BE49-F238E27FC236}">
                <a16:creationId xmlns:a16="http://schemas.microsoft.com/office/drawing/2014/main" id="{F0D8DA05-ABAA-C640-A4F6-83CFF4871814}"/>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794750" y="6543675"/>
            <a:ext cx="3492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C3FE475-D2E4-D045-8B07-43830C9CABD4}"/>
              </a:ext>
            </a:extLst>
          </p:cNvPr>
          <p:cNvSpPr>
            <a:spLocks noGrp="1"/>
          </p:cNvSpPr>
          <p:nvPr>
            <p:ph type="sldNum" sz="quarter" idx="4"/>
          </p:nvPr>
        </p:nvSpPr>
        <p:spPr>
          <a:xfrm>
            <a:off x="-14288" y="6248400"/>
            <a:ext cx="928688" cy="609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b="1">
                <a:solidFill>
                  <a:srgbClr val="FCF4C7"/>
                </a:solidFill>
              </a:defRPr>
            </a:lvl1pPr>
          </a:lstStyle>
          <a:p>
            <a:pPr>
              <a:defRPr/>
            </a:pPr>
            <a:fld id="{032E4849-13CA-694F-8877-4A6EA1E99012}"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7" r:id="rId23"/>
    <p:sldLayoutId id="2147484078" r:id="rId24"/>
    <p:sldLayoutId id="2147484079" r:id="rId25"/>
    <p:sldLayoutId id="2147484080" r:id="rId26"/>
    <p:sldLayoutId id="2147484081" r:id="rId27"/>
  </p:sldLayoutIdLst>
  <p:transition spd="slow" advTm="120000">
    <p:split orient="vert"/>
  </p:transition>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49" name="Rectangle 16">
            <a:extLst>
              <a:ext uri="{FF2B5EF4-FFF2-40B4-BE49-F238E27FC236}">
                <a16:creationId xmlns:a16="http://schemas.microsoft.com/office/drawing/2014/main" id="{D8662430-D7A9-C446-9603-7E18299425A1}"/>
              </a:ext>
            </a:extLst>
          </p:cNvPr>
          <p:cNvSpPr>
            <a:spLocks noGrp="1"/>
          </p:cNvSpPr>
          <p:nvPr>
            <p:ph type="body" sz="quarter" idx="10"/>
          </p:nvPr>
        </p:nvSpPr>
        <p:spPr>
          <a:xfrm>
            <a:off x="6273232" y="5567361"/>
            <a:ext cx="1585913" cy="581025"/>
          </a:xfrm>
        </p:spPr>
        <p:txBody>
          <a:bodyPr/>
          <a:lstStyle/>
          <a:p>
            <a:pPr eaLnBrk="1" hangingPunct="1">
              <a:defRPr/>
            </a:pPr>
            <a:r>
              <a:rPr lang="en-US" altLang="en-US" dirty="0">
                <a:solidFill>
                  <a:schemeClr val="bg1"/>
                </a:solidFill>
                <a:ea typeface="ＭＳ Ｐゴシック" panose="020B0600070205080204" pitchFamily="34" charset="-128"/>
              </a:rPr>
              <a:t>2021</a:t>
            </a:r>
          </a:p>
        </p:txBody>
      </p:sp>
      <p:sp>
        <p:nvSpPr>
          <p:cNvPr id="7" name="Title 6">
            <a:extLst>
              <a:ext uri="{FF2B5EF4-FFF2-40B4-BE49-F238E27FC236}">
                <a16:creationId xmlns:a16="http://schemas.microsoft.com/office/drawing/2014/main" id="{91187D83-28EC-BE45-9284-8886D1607716}"/>
              </a:ext>
            </a:extLst>
          </p:cNvPr>
          <p:cNvSpPr>
            <a:spLocks noGrp="1"/>
          </p:cNvSpPr>
          <p:nvPr>
            <p:ph type="title"/>
          </p:nvPr>
        </p:nvSpPr>
        <p:spPr>
          <a:xfrm>
            <a:off x="3962400" y="3962400"/>
            <a:ext cx="4564063" cy="1066800"/>
          </a:xfrm>
        </p:spPr>
        <p:txBody>
          <a:bodyPr vert="horz" wrap="square" lIns="91440" tIns="45720" rIns="91440" numCol="1" anchorCtr="0" compatLnSpc="1">
            <a:prstTxWarp prst="textNoShape">
              <a:avLst/>
            </a:prstTxWarp>
          </a:bodyPr>
          <a:lstStyle/>
          <a:p>
            <a:pPr eaLnBrk="1" hangingPunct="1">
              <a:defRPr/>
            </a:pPr>
            <a:r>
              <a:rPr altLang="en-US" cap="none" dirty="0" err="1">
                <a:solidFill>
                  <a:schemeClr val="bg1"/>
                </a:solidFill>
                <a:effectLst>
                  <a:outerShdw blurRad="38100" dist="38100" dir="2700000" algn="tl">
                    <a:srgbClr val="000000"/>
                  </a:outerShdw>
                </a:effectLst>
                <a:ea typeface="ＭＳ Ｐゴシック" panose="020B0600070205080204" pitchFamily="34" charset="-128"/>
              </a:rPr>
              <a:t>Tarmo</a:t>
            </a:r>
            <a:r>
              <a:rPr altLang="en-US" cap="none" dirty="0">
                <a:solidFill>
                  <a:schemeClr val="bg1"/>
                </a:solidFill>
                <a:effectLst>
                  <a:outerShdw blurRad="38100" dist="38100" dir="2700000" algn="tl">
                    <a:srgbClr val="000000"/>
                  </a:outerShdw>
                </a:effectLst>
                <a:ea typeface="ＭＳ Ｐゴシック" panose="020B0600070205080204" pitchFamily="34" charset="-128"/>
              </a:rPr>
              <a:t> </a:t>
            </a:r>
            <a:r>
              <a:rPr altLang="en-US" cap="none" dirty="0" err="1">
                <a:solidFill>
                  <a:schemeClr val="bg1"/>
                </a:solidFill>
                <a:effectLst>
                  <a:outerShdw blurRad="38100" dist="38100" dir="2700000" algn="tl">
                    <a:srgbClr val="000000"/>
                  </a:outerShdw>
                </a:effectLst>
                <a:ea typeface="ＭＳ Ｐゴシック" panose="020B0600070205080204" pitchFamily="34" charset="-128"/>
              </a:rPr>
              <a:t>Nakkurt</a:t>
            </a:r>
            <a:endParaRPr altLang="en-US" cap="none" dirty="0">
              <a:solidFill>
                <a:schemeClr val="bg1"/>
              </a:solidFill>
              <a:effectLst>
                <a:outerShdw blurRad="38100" dist="38100" dir="2700000" algn="tl">
                  <a:srgbClr val="000000"/>
                </a:outerShdw>
              </a:effectLst>
              <a:ea typeface="ＭＳ Ｐゴシック" panose="020B0600070205080204" pitchFamily="34" charset="-128"/>
            </a:endParaRPr>
          </a:p>
        </p:txBody>
      </p:sp>
      <p:sp>
        <p:nvSpPr>
          <p:cNvPr id="27651" name="Rectangle 16">
            <a:extLst>
              <a:ext uri="{FF2B5EF4-FFF2-40B4-BE49-F238E27FC236}">
                <a16:creationId xmlns:a16="http://schemas.microsoft.com/office/drawing/2014/main" id="{A7D7F7B8-3555-2D4D-9181-9479C95D4DFC}"/>
              </a:ext>
            </a:extLst>
          </p:cNvPr>
          <p:cNvSpPr txBox="1">
            <a:spLocks/>
          </p:cNvSpPr>
          <p:nvPr/>
        </p:nvSpPr>
        <p:spPr bwMode="auto">
          <a:xfrm>
            <a:off x="6189889" y="4791074"/>
            <a:ext cx="1752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algn="r" eaLnBrk="1" hangingPunct="1">
              <a:buFontTx/>
              <a:buNone/>
            </a:pPr>
            <a:r>
              <a:rPr lang="en-US" altLang="en-US" sz="1800" dirty="0">
                <a:solidFill>
                  <a:schemeClr val="bg1"/>
                </a:solidFill>
              </a:rPr>
              <a:t>must </a:t>
            </a:r>
            <a:r>
              <a:rPr lang="en-US" altLang="en-US" sz="1800" dirty="0" err="1">
                <a:solidFill>
                  <a:schemeClr val="bg1"/>
                </a:solidFill>
              </a:rPr>
              <a:t>maja</a:t>
            </a:r>
            <a:r>
              <a:rPr lang="en-US" altLang="en-US" sz="1800" dirty="0">
                <a:solidFill>
                  <a:schemeClr val="bg1"/>
                </a:solidFill>
              </a:rPr>
              <a:t> OÜ</a:t>
            </a:r>
          </a:p>
        </p:txBody>
      </p:sp>
      <p:pic>
        <p:nvPicPr>
          <p:cNvPr id="4" name="Picture 3">
            <a:extLst>
              <a:ext uri="{FF2B5EF4-FFF2-40B4-BE49-F238E27FC236}">
                <a16:creationId xmlns:a16="http://schemas.microsoft.com/office/drawing/2014/main" id="{B6B3F5FA-2554-5B41-9BC9-891A3D056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617" y="4795584"/>
            <a:ext cx="509717" cy="1000126"/>
          </a:xfrm>
          <a:prstGeom prst="rect">
            <a:avLst/>
          </a:prstGeom>
        </p:spPr>
      </p:pic>
      <p:pic>
        <p:nvPicPr>
          <p:cNvPr id="5" name="Picture 4" descr="A red and white logo&#10;&#10;Description automatically generated with medium confidence">
            <a:extLst>
              <a:ext uri="{FF2B5EF4-FFF2-40B4-BE49-F238E27FC236}">
                <a16:creationId xmlns:a16="http://schemas.microsoft.com/office/drawing/2014/main" id="{E860B474-99D0-1C4A-87E1-2F4D57198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184637"/>
            <a:ext cx="2832100" cy="1130300"/>
          </a:xfrm>
          <a:prstGeom prst="rect">
            <a:avLst/>
          </a:prstGeom>
        </p:spPr>
      </p:pic>
    </p:spTree>
    <p:extLst>
      <p:ext uri="{BB962C8B-B14F-4D97-AF65-F5344CB8AC3E}">
        <p14:creationId xmlns:p14="http://schemas.microsoft.com/office/powerpoint/2010/main" val="3484822611"/>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g">
            <a:extLst>
              <a:ext uri="{FF2B5EF4-FFF2-40B4-BE49-F238E27FC236}">
                <a16:creationId xmlns:a16="http://schemas.microsoft.com/office/drawing/2014/main" id="{270D6DF9-6413-7B41-B8C1-EFE1D94865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9325" y="0"/>
            <a:ext cx="6075363"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2.jpg">
            <a:extLst>
              <a:ext uri="{FF2B5EF4-FFF2-40B4-BE49-F238E27FC236}">
                <a16:creationId xmlns:a16="http://schemas.microsoft.com/office/drawing/2014/main" id="{25D51231-837C-0747-A80E-5998A7296A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49575"/>
            <a:ext cx="521176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TextBox 4">
            <a:extLst>
              <a:ext uri="{FF2B5EF4-FFF2-40B4-BE49-F238E27FC236}">
                <a16:creationId xmlns:a16="http://schemas.microsoft.com/office/drawing/2014/main" id="{FA2ABB30-5C49-2B4B-9169-3A7DF92460E6}"/>
              </a:ext>
            </a:extLst>
          </p:cNvPr>
          <p:cNvSpPr txBox="1">
            <a:spLocks noChangeArrowheads="1"/>
          </p:cNvSpPr>
          <p:nvPr/>
        </p:nvSpPr>
        <p:spPr bwMode="auto">
          <a:xfrm>
            <a:off x="152400" y="5181600"/>
            <a:ext cx="55546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200" dirty="0">
                <a:solidFill>
                  <a:srgbClr val="FFFF00"/>
                </a:solidFill>
                <a:latin typeface="Trebuchet MS" panose="020B0703020202090204" pitchFamily="34" charset="0"/>
              </a:rPr>
              <a:t>select the site from the list and start the general check</a:t>
            </a:r>
          </a:p>
        </p:txBody>
      </p:sp>
    </p:spTree>
    <p:extLst>
      <p:ext uri="{BB962C8B-B14F-4D97-AF65-F5344CB8AC3E}">
        <p14:creationId xmlns:p14="http://schemas.microsoft.com/office/powerpoint/2010/main" val="2262356050"/>
      </p:ext>
    </p:extLst>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26.jpg">
            <a:extLst>
              <a:ext uri="{FF2B5EF4-FFF2-40B4-BE49-F238E27FC236}">
                <a16:creationId xmlns:a16="http://schemas.microsoft.com/office/drawing/2014/main" id="{071DCB45-D822-D945-BD60-86AC69587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0" name="TextBox 3">
            <a:extLst>
              <a:ext uri="{FF2B5EF4-FFF2-40B4-BE49-F238E27FC236}">
                <a16:creationId xmlns:a16="http://schemas.microsoft.com/office/drawing/2014/main" id="{CD15A121-1791-2944-ADFA-B97E013DDAB3}"/>
              </a:ext>
            </a:extLst>
          </p:cNvPr>
          <p:cNvSpPr txBox="1">
            <a:spLocks noChangeArrowheads="1"/>
          </p:cNvSpPr>
          <p:nvPr/>
        </p:nvSpPr>
        <p:spPr bwMode="auto">
          <a:xfrm>
            <a:off x="3259138" y="5294313"/>
            <a:ext cx="530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200" dirty="0">
                <a:solidFill>
                  <a:srgbClr val="FFFF00"/>
                </a:solidFill>
                <a:latin typeface="Trebuchet MS" panose="020B0703020202090204" pitchFamily="34" charset="0"/>
              </a:rPr>
              <a:t>assess the occupational safety situation by different categories</a:t>
            </a:r>
          </a:p>
        </p:txBody>
      </p:sp>
    </p:spTree>
    <p:extLst>
      <p:ext uri="{BB962C8B-B14F-4D97-AF65-F5344CB8AC3E}">
        <p14:creationId xmlns:p14="http://schemas.microsoft.com/office/powerpoint/2010/main" val="3360382587"/>
      </p:ext>
    </p:extLst>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a:extLst>
              <a:ext uri="{FF2B5EF4-FFF2-40B4-BE49-F238E27FC236}">
                <a16:creationId xmlns:a16="http://schemas.microsoft.com/office/drawing/2014/main" id="{87EE0955-8EE9-5243-ACF0-86D901E56E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8415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4.jpg">
            <a:extLst>
              <a:ext uri="{FF2B5EF4-FFF2-40B4-BE49-F238E27FC236}">
                <a16:creationId xmlns:a16="http://schemas.microsoft.com/office/drawing/2014/main" id="{424527F0-C04C-EC46-BBE3-2A5A90E32E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743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TextBox 4">
            <a:extLst>
              <a:ext uri="{FF2B5EF4-FFF2-40B4-BE49-F238E27FC236}">
                <a16:creationId xmlns:a16="http://schemas.microsoft.com/office/drawing/2014/main" id="{5BF6B33D-67F7-924D-A0A1-6213A6157A87}"/>
              </a:ext>
            </a:extLst>
          </p:cNvPr>
          <p:cNvSpPr txBox="1">
            <a:spLocks noChangeArrowheads="1"/>
          </p:cNvSpPr>
          <p:nvPr/>
        </p:nvSpPr>
        <p:spPr bwMode="auto">
          <a:xfrm>
            <a:off x="5570008" y="381000"/>
            <a:ext cx="5486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200" dirty="0">
                <a:solidFill>
                  <a:srgbClr val="FFFF00"/>
                </a:solidFill>
                <a:latin typeface="Trebuchet MS" panose="020B0703020202090204" pitchFamily="34" charset="0"/>
              </a:rPr>
              <a:t>signs observations -</a:t>
            </a:r>
          </a:p>
          <a:p>
            <a:pPr eaLnBrk="1" hangingPunct="1">
              <a:spcBef>
                <a:spcPct val="0"/>
              </a:spcBef>
              <a:buFontTx/>
              <a:buNone/>
            </a:pPr>
            <a:r>
              <a:rPr lang="en-US" altLang="en-US" sz="3200" dirty="0">
                <a:solidFill>
                  <a:srgbClr val="FFFF00"/>
                </a:solidFill>
                <a:latin typeface="Trebuchet MS" panose="020B0703020202090204" pitchFamily="34" charset="0"/>
              </a:rPr>
              <a:t>is it </a:t>
            </a:r>
            <a:r>
              <a:rPr lang="en-US" altLang="en-US" sz="3200" dirty="0">
                <a:solidFill>
                  <a:srgbClr val="00B050"/>
                </a:solidFill>
                <a:latin typeface="Trebuchet MS" panose="020B0703020202090204" pitchFamily="34" charset="0"/>
              </a:rPr>
              <a:t>ok</a:t>
            </a:r>
            <a:r>
              <a:rPr lang="en-US" altLang="en-US" sz="3200" dirty="0">
                <a:solidFill>
                  <a:srgbClr val="FFFF00"/>
                </a:solidFill>
                <a:latin typeface="Trebuchet MS" panose="020B0703020202090204" pitchFamily="34" charset="0"/>
              </a:rPr>
              <a:t> (meets the requirements)</a:t>
            </a:r>
          </a:p>
          <a:p>
            <a:pPr eaLnBrk="1" hangingPunct="1">
              <a:spcBef>
                <a:spcPct val="0"/>
              </a:spcBef>
              <a:buFontTx/>
              <a:buNone/>
            </a:pPr>
            <a:r>
              <a:rPr lang="en-US" altLang="en-US" sz="3200" dirty="0">
                <a:solidFill>
                  <a:srgbClr val="FFFF00"/>
                </a:solidFill>
                <a:latin typeface="Trebuchet MS" panose="020B0703020202090204" pitchFamily="34" charset="0"/>
              </a:rPr>
              <a:t>or</a:t>
            </a:r>
          </a:p>
          <a:p>
            <a:pPr eaLnBrk="1" hangingPunct="1">
              <a:spcBef>
                <a:spcPct val="0"/>
              </a:spcBef>
              <a:buFontTx/>
              <a:buNone/>
            </a:pPr>
            <a:r>
              <a:rPr lang="en-US" altLang="en-US" sz="3200" dirty="0">
                <a:solidFill>
                  <a:srgbClr val="FFFF00"/>
                </a:solidFill>
                <a:latin typeface="Trebuchet MS" panose="020B0703020202090204" pitchFamily="34" charset="0"/>
              </a:rPr>
              <a:t>  </a:t>
            </a:r>
          </a:p>
        </p:txBody>
      </p:sp>
      <p:sp>
        <p:nvSpPr>
          <p:cNvPr id="3" name="TextBox 2">
            <a:extLst>
              <a:ext uri="{FF2B5EF4-FFF2-40B4-BE49-F238E27FC236}">
                <a16:creationId xmlns:a16="http://schemas.microsoft.com/office/drawing/2014/main" id="{8C5E5E2C-CCB9-2A42-AB76-33B83F00DCC9}"/>
              </a:ext>
            </a:extLst>
          </p:cNvPr>
          <p:cNvSpPr txBox="1"/>
          <p:nvPr/>
        </p:nvSpPr>
        <p:spPr>
          <a:xfrm>
            <a:off x="244475" y="5145276"/>
            <a:ext cx="6454011" cy="1077218"/>
          </a:xfrm>
          <a:prstGeom prst="rect">
            <a:avLst/>
          </a:prstGeom>
          <a:noFill/>
        </p:spPr>
        <p:txBody>
          <a:bodyPr wrap="none" rtlCol="0">
            <a:spAutoFit/>
          </a:bodyPr>
          <a:lstStyle/>
          <a:p>
            <a:r>
              <a:rPr lang="en-US" altLang="en-US" sz="3200" dirty="0">
                <a:solidFill>
                  <a:srgbClr val="FF0000"/>
                </a:solidFill>
                <a:latin typeface="Trebuchet MS" panose="020B0703020202090204" pitchFamily="34" charset="0"/>
              </a:rPr>
              <a:t>not</a:t>
            </a:r>
            <a:r>
              <a:rPr lang="en-US" altLang="en-US" sz="3200" dirty="0">
                <a:solidFill>
                  <a:srgbClr val="FFFF00"/>
                </a:solidFill>
                <a:latin typeface="Trebuchet MS" panose="020B0703020202090204" pitchFamily="34" charset="0"/>
              </a:rPr>
              <a:t> in order </a:t>
            </a:r>
          </a:p>
          <a:p>
            <a:r>
              <a:rPr lang="en-US" altLang="en-US" sz="3200" dirty="0">
                <a:solidFill>
                  <a:srgbClr val="FFFF00"/>
                </a:solidFill>
                <a:latin typeface="Trebuchet MS" panose="020B0703020202090204" pitchFamily="34" charset="0"/>
              </a:rPr>
              <a:t>(does not meet the requirements)</a:t>
            </a:r>
            <a:endParaRPr lang="en-EE" sz="3200" dirty="0">
              <a:solidFill>
                <a:srgbClr val="FFFF00"/>
              </a:solidFill>
            </a:endParaRPr>
          </a:p>
        </p:txBody>
      </p:sp>
    </p:spTree>
    <p:extLst>
      <p:ext uri="{BB962C8B-B14F-4D97-AF65-F5344CB8AC3E}">
        <p14:creationId xmlns:p14="http://schemas.microsoft.com/office/powerpoint/2010/main" val="3547470072"/>
      </p:ext>
    </p:extLst>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jpg">
            <a:extLst>
              <a:ext uri="{FF2B5EF4-FFF2-40B4-BE49-F238E27FC236}">
                <a16:creationId xmlns:a16="http://schemas.microsoft.com/office/drawing/2014/main" id="{E2130609-7CF6-794D-A47D-F0E6EC66D7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0"/>
            <a:ext cx="48291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7.jpg">
            <a:extLst>
              <a:ext uri="{FF2B5EF4-FFF2-40B4-BE49-F238E27FC236}">
                <a16:creationId xmlns:a16="http://schemas.microsoft.com/office/drawing/2014/main" id="{CDB7B04C-71DB-D643-8B8E-0C1D615F01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25" y="3622675"/>
            <a:ext cx="431482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5.jpg">
            <a:extLst>
              <a:ext uri="{FF2B5EF4-FFF2-40B4-BE49-F238E27FC236}">
                <a16:creationId xmlns:a16="http://schemas.microsoft.com/office/drawing/2014/main" id="{3069BA80-356B-874D-A5C8-E88D44B4BD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291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553B2BF-40E4-3249-BD1E-3D07464E2F4E}"/>
              </a:ext>
            </a:extLst>
          </p:cNvPr>
          <p:cNvSpPr txBox="1">
            <a:spLocks noChangeArrowheads="1"/>
          </p:cNvSpPr>
          <p:nvPr/>
        </p:nvSpPr>
        <p:spPr bwMode="auto">
          <a:xfrm>
            <a:off x="3886200" y="3684588"/>
            <a:ext cx="51419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algn="ctr" eaLnBrk="1" hangingPunct="1">
              <a:spcBef>
                <a:spcPct val="0"/>
              </a:spcBef>
              <a:buFontTx/>
              <a:buNone/>
            </a:pPr>
            <a:r>
              <a:rPr lang="en-US" altLang="en-US" sz="3000" dirty="0">
                <a:solidFill>
                  <a:srgbClr val="FFFF00"/>
                </a:solidFill>
                <a:latin typeface="Trebuchet MS" panose="020B0703020202090204" pitchFamily="34" charset="0"/>
              </a:rPr>
              <a:t>attach to the observation a predefined explanation and, if necessary, a comment and a photograph, the person responsible and the deadline for elimination of the error</a:t>
            </a:r>
          </a:p>
        </p:txBody>
      </p:sp>
    </p:spTree>
    <p:extLst>
      <p:ext uri="{BB962C8B-B14F-4D97-AF65-F5344CB8AC3E}">
        <p14:creationId xmlns:p14="http://schemas.microsoft.com/office/powerpoint/2010/main" val="1131522541"/>
      </p:ext>
    </p:extLst>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17F499-617F-B644-8BCE-C4E344BEF320}"/>
              </a:ext>
            </a:extLst>
          </p:cNvPr>
          <p:cNvGrpSpPr>
            <a:grpSpLocks/>
          </p:cNvGrpSpPr>
          <p:nvPr/>
        </p:nvGrpSpPr>
        <p:grpSpPr bwMode="auto">
          <a:xfrm>
            <a:off x="450850" y="-1143000"/>
            <a:ext cx="3857625" cy="8847138"/>
            <a:chOff x="0" y="0"/>
            <a:chExt cx="3857625" cy="8846933"/>
          </a:xfrm>
        </p:grpSpPr>
        <p:pic>
          <p:nvPicPr>
            <p:cNvPr id="431107" name="Picture 1" descr="Screenshot_20171127-212831.png">
              <a:extLst>
                <a:ext uri="{FF2B5EF4-FFF2-40B4-BE49-F238E27FC236}">
                  <a16:creationId xmlns:a16="http://schemas.microsoft.com/office/drawing/2014/main" id="{A4AD0751-07A5-FC42-8A47-9B0404FD9E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08" name="Picture 4" descr="Screenshot_20171127-212957.png">
              <a:extLst>
                <a:ext uri="{FF2B5EF4-FFF2-40B4-BE49-F238E27FC236}">
                  <a16:creationId xmlns:a16="http://schemas.microsoft.com/office/drawing/2014/main" id="{9CAC9870-F06A-594B-A3EC-31255FC9221D}"/>
                </a:ext>
              </a:extLst>
            </p:cNvPr>
            <p:cNvPicPr>
              <a:picLocks noChangeAspect="1"/>
            </p:cNvPicPr>
            <p:nvPr/>
          </p:nvPicPr>
          <p:blipFill>
            <a:blip r:embed="rId3">
              <a:extLst>
                <a:ext uri="{28A0092B-C50C-407E-A947-70E740481C1C}">
                  <a14:useLocalDpi xmlns:a14="http://schemas.microsoft.com/office/drawing/2010/main" val="0"/>
                </a:ext>
              </a:extLst>
            </a:blip>
            <a:srcRect t="26324"/>
            <a:stretch>
              <a:fillRect/>
            </a:stretch>
          </p:blipFill>
          <p:spPr bwMode="auto">
            <a:xfrm>
              <a:off x="0" y="3794274"/>
              <a:ext cx="3857625" cy="505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1106" name="TextBox 7">
            <a:extLst>
              <a:ext uri="{FF2B5EF4-FFF2-40B4-BE49-F238E27FC236}">
                <a16:creationId xmlns:a16="http://schemas.microsoft.com/office/drawing/2014/main" id="{83592E75-54A4-9243-8DD4-0ECF395CF276}"/>
              </a:ext>
            </a:extLst>
          </p:cNvPr>
          <p:cNvSpPr txBox="1">
            <a:spLocks noChangeArrowheads="1"/>
          </p:cNvSpPr>
          <p:nvPr/>
        </p:nvSpPr>
        <p:spPr bwMode="auto">
          <a:xfrm>
            <a:off x="4572000" y="990600"/>
            <a:ext cx="4191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000" dirty="0">
                <a:solidFill>
                  <a:srgbClr val="FFFF00"/>
                </a:solidFill>
                <a:latin typeface="Trebuchet MS" panose="020B0703020202090204" pitchFamily="34" charset="0"/>
              </a:rPr>
              <a:t>When the site tour / the inspection is completed, click on the finish button and a report of the findings will be automatically generated and sent to your e-mail address and a list of deficiencies to the e-mail (s) of the responsible managers.</a:t>
            </a:r>
          </a:p>
        </p:txBody>
      </p:sp>
    </p:spTree>
    <p:extLst>
      <p:ext uri="{BB962C8B-B14F-4D97-AF65-F5344CB8AC3E}">
        <p14:creationId xmlns:p14="http://schemas.microsoft.com/office/powerpoint/2010/main" val="1241287763"/>
      </p:ext>
    </p:extLst>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3.62248E-6 3.88606E-6 L 0.00157 -0.3717 " pathEditMode="relative" rAng="0" ptsTypes="AA">
                                      <p:cBhvr>
                                        <p:cTn id="6" dur="3000" fill="hold"/>
                                        <p:tgtEl>
                                          <p:spTgt spid="6"/>
                                        </p:tgtEl>
                                        <p:attrNameLst>
                                          <p:attrName>ppt_x</p:attrName>
                                          <p:attrName>ppt_y</p:attrName>
                                        </p:attrNameLst>
                                      </p:cBhvr>
                                      <p:rCtr x="69" y="-18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a:extLst>
              <a:ext uri="{FF2B5EF4-FFF2-40B4-BE49-F238E27FC236}">
                <a16:creationId xmlns:a16="http://schemas.microsoft.com/office/drawing/2014/main" id="{B7F91BA9-5278-804E-BFFB-E3E61A045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116"/>
          <a:stretch>
            <a:fillRect/>
          </a:stretch>
        </p:blipFill>
        <p:spPr bwMode="auto">
          <a:xfrm>
            <a:off x="152400" y="228600"/>
            <a:ext cx="8763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4">
            <a:extLst>
              <a:ext uri="{FF2B5EF4-FFF2-40B4-BE49-F238E27FC236}">
                <a16:creationId xmlns:a16="http://schemas.microsoft.com/office/drawing/2014/main" id="{F93D1E71-D46F-EE43-BAAE-897D2152A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236">
            <a:off x="5095875" y="-38100"/>
            <a:ext cx="387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635053"/>
      </p:ext>
    </p:extLst>
  </p:cSld>
  <p:clrMapOvr>
    <a:masterClrMapping/>
  </p:clrMapOvr>
  <p:transition spd="slow" advTm="3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extBox 6">
            <a:extLst>
              <a:ext uri="{FF2B5EF4-FFF2-40B4-BE49-F238E27FC236}">
                <a16:creationId xmlns:a16="http://schemas.microsoft.com/office/drawing/2014/main" id="{25C25FFD-16DE-204A-B4E0-4588A0E87FC1}"/>
              </a:ext>
            </a:extLst>
          </p:cNvPr>
          <p:cNvSpPr txBox="1">
            <a:spLocks noChangeArrowheads="1"/>
          </p:cNvSpPr>
          <p:nvPr/>
        </p:nvSpPr>
        <p:spPr bwMode="auto">
          <a:xfrm>
            <a:off x="4146550" y="304800"/>
            <a:ext cx="49974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200" dirty="0">
                <a:solidFill>
                  <a:srgbClr val="FFFF00"/>
                </a:solidFill>
                <a:latin typeface="Trebuchet MS" panose="020B0703020202090204" pitchFamily="34" charset="0"/>
              </a:rPr>
              <a:t>the application provides an indication of whether the occupational safety situation has improved over time or not</a:t>
            </a:r>
          </a:p>
        </p:txBody>
      </p:sp>
      <p:pic>
        <p:nvPicPr>
          <p:cNvPr id="434178" name="Picture 2" descr="Screenshot_20180507-133930.png">
            <a:extLst>
              <a:ext uri="{FF2B5EF4-FFF2-40B4-BE49-F238E27FC236}">
                <a16:creationId xmlns:a16="http://schemas.microsoft.com/office/drawing/2014/main" id="{62A81EA6-EC26-5F40-B43F-FF16120254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52352F-A96A-BC44-B18E-3B07F5576BCC}"/>
              </a:ext>
            </a:extLst>
          </p:cNvPr>
          <p:cNvSpPr txBox="1"/>
          <p:nvPr/>
        </p:nvSpPr>
        <p:spPr>
          <a:xfrm>
            <a:off x="4138083" y="3998656"/>
            <a:ext cx="4091517" cy="2062103"/>
          </a:xfrm>
          <a:prstGeom prst="rect">
            <a:avLst/>
          </a:prstGeom>
          <a:noFill/>
        </p:spPr>
        <p:txBody>
          <a:bodyPr wrap="square" rtlCol="0">
            <a:spAutoFit/>
          </a:bodyPr>
          <a:lstStyle/>
          <a:p>
            <a:r>
              <a:rPr lang="en-GB" sz="3200" dirty="0">
                <a:solidFill>
                  <a:srgbClr val="FFFF00"/>
                </a:solidFill>
              </a:rPr>
              <a:t>and displays the categories with the largest negative results</a:t>
            </a:r>
            <a:endParaRPr lang="en-EE" sz="3200" dirty="0">
              <a:solidFill>
                <a:srgbClr val="FFFF00"/>
              </a:solidFill>
            </a:endParaRPr>
          </a:p>
        </p:txBody>
      </p:sp>
      <p:sp>
        <p:nvSpPr>
          <p:cNvPr id="3" name="Right Arrow 2">
            <a:extLst>
              <a:ext uri="{FF2B5EF4-FFF2-40B4-BE49-F238E27FC236}">
                <a16:creationId xmlns:a16="http://schemas.microsoft.com/office/drawing/2014/main" id="{8D8BB91A-2142-5D49-9F6B-21C72CCA5D5B}"/>
              </a:ext>
            </a:extLst>
          </p:cNvPr>
          <p:cNvSpPr/>
          <p:nvPr/>
        </p:nvSpPr>
        <p:spPr>
          <a:xfrm rot="9015587">
            <a:off x="3276600" y="1219200"/>
            <a:ext cx="861483"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Right Arrow 5">
            <a:extLst>
              <a:ext uri="{FF2B5EF4-FFF2-40B4-BE49-F238E27FC236}">
                <a16:creationId xmlns:a16="http://schemas.microsoft.com/office/drawing/2014/main" id="{A089FD0F-4562-E14D-A4A7-08B993A1274A}"/>
              </a:ext>
            </a:extLst>
          </p:cNvPr>
          <p:cNvSpPr/>
          <p:nvPr/>
        </p:nvSpPr>
        <p:spPr>
          <a:xfrm rot="11595377">
            <a:off x="3338318" y="4878715"/>
            <a:ext cx="861483"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Tree>
    <p:extLst>
      <p:ext uri="{BB962C8B-B14F-4D97-AF65-F5344CB8AC3E}">
        <p14:creationId xmlns:p14="http://schemas.microsoft.com/office/powerpoint/2010/main" val="2904362075"/>
      </p:ext>
    </p:extLst>
  </p:cSld>
  <p:clrMapOvr>
    <a:masterClrMapping/>
  </p:clrMapOvr>
  <p:transition spd="slow" advTm="3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TextBox 5">
            <a:extLst>
              <a:ext uri="{FF2B5EF4-FFF2-40B4-BE49-F238E27FC236}">
                <a16:creationId xmlns:a16="http://schemas.microsoft.com/office/drawing/2014/main" id="{A6274947-4D25-234A-9659-E691738DFA0C}"/>
              </a:ext>
            </a:extLst>
          </p:cNvPr>
          <p:cNvSpPr txBox="1">
            <a:spLocks noChangeArrowheads="1"/>
          </p:cNvSpPr>
          <p:nvPr/>
        </p:nvSpPr>
        <p:spPr bwMode="auto">
          <a:xfrm>
            <a:off x="4146550" y="304800"/>
            <a:ext cx="49974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200" dirty="0">
                <a:solidFill>
                  <a:srgbClr val="FFFF00"/>
                </a:solidFill>
                <a:latin typeface="Trebuchet MS" panose="020B0703020202090204" pitchFamily="34" charset="0"/>
              </a:rPr>
              <a:t>you will see the result of the last general check numerically and you will be shown the problem categories and trends</a:t>
            </a:r>
          </a:p>
        </p:txBody>
      </p:sp>
      <p:pic>
        <p:nvPicPr>
          <p:cNvPr id="435202" name="Picture 3" descr="Screenshot_20180507-134947.png">
            <a:extLst>
              <a:ext uri="{FF2B5EF4-FFF2-40B4-BE49-F238E27FC236}">
                <a16:creationId xmlns:a16="http://schemas.microsoft.com/office/drawing/2014/main" id="{EC2FB305-BA91-584A-A689-2AE146A90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1FD486A-B0A7-6F4F-B0B1-CDD5B2A1DB4F}"/>
              </a:ext>
            </a:extLst>
          </p:cNvPr>
          <p:cNvSpPr txBox="1"/>
          <p:nvPr/>
        </p:nvSpPr>
        <p:spPr>
          <a:xfrm>
            <a:off x="4138083" y="3998656"/>
            <a:ext cx="4091517" cy="2062103"/>
          </a:xfrm>
          <a:prstGeom prst="rect">
            <a:avLst/>
          </a:prstGeom>
          <a:noFill/>
        </p:spPr>
        <p:txBody>
          <a:bodyPr wrap="square" rtlCol="0">
            <a:spAutoFit/>
          </a:bodyPr>
          <a:lstStyle/>
          <a:p>
            <a:r>
              <a:rPr lang="en-GB" sz="3200" dirty="0">
                <a:solidFill>
                  <a:srgbClr val="FFFF00"/>
                </a:solidFill>
              </a:rPr>
              <a:t>and displays the categories with the largest negative results</a:t>
            </a:r>
            <a:endParaRPr lang="en-EE" sz="3200" dirty="0">
              <a:solidFill>
                <a:srgbClr val="FFFF00"/>
              </a:solidFill>
            </a:endParaRPr>
          </a:p>
        </p:txBody>
      </p:sp>
      <p:sp>
        <p:nvSpPr>
          <p:cNvPr id="5" name="Right Arrow 4">
            <a:extLst>
              <a:ext uri="{FF2B5EF4-FFF2-40B4-BE49-F238E27FC236}">
                <a16:creationId xmlns:a16="http://schemas.microsoft.com/office/drawing/2014/main" id="{C65BA33E-9DEB-734F-BC15-66A13F7198E3}"/>
              </a:ext>
            </a:extLst>
          </p:cNvPr>
          <p:cNvSpPr/>
          <p:nvPr/>
        </p:nvSpPr>
        <p:spPr>
          <a:xfrm rot="11595377">
            <a:off x="3338318" y="4878715"/>
            <a:ext cx="861483"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Right Arrow 5">
            <a:extLst>
              <a:ext uri="{FF2B5EF4-FFF2-40B4-BE49-F238E27FC236}">
                <a16:creationId xmlns:a16="http://schemas.microsoft.com/office/drawing/2014/main" id="{68899795-C531-7A43-9657-AF37832CD027}"/>
              </a:ext>
            </a:extLst>
          </p:cNvPr>
          <p:cNvSpPr/>
          <p:nvPr/>
        </p:nvSpPr>
        <p:spPr>
          <a:xfrm rot="9015587">
            <a:off x="3276600" y="1219200"/>
            <a:ext cx="861483"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Tree>
    <p:extLst>
      <p:ext uri="{BB962C8B-B14F-4D97-AF65-F5344CB8AC3E}">
        <p14:creationId xmlns:p14="http://schemas.microsoft.com/office/powerpoint/2010/main" val="1359016309"/>
      </p:ext>
    </p:extLst>
  </p:cSld>
  <p:clrMapOvr>
    <a:masterClrMapping/>
  </p:clrMapOvr>
  <p:transition spd="slow" advTm="3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extBox 5">
            <a:extLst>
              <a:ext uri="{FF2B5EF4-FFF2-40B4-BE49-F238E27FC236}">
                <a16:creationId xmlns:a16="http://schemas.microsoft.com/office/drawing/2014/main" id="{01EF3E7A-3A1E-104A-B904-CD9EB46C5675}"/>
              </a:ext>
            </a:extLst>
          </p:cNvPr>
          <p:cNvSpPr txBox="1">
            <a:spLocks noChangeArrowheads="1"/>
          </p:cNvSpPr>
          <p:nvPr/>
        </p:nvSpPr>
        <p:spPr bwMode="auto">
          <a:xfrm>
            <a:off x="4038600" y="2643188"/>
            <a:ext cx="49974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200" dirty="0">
                <a:solidFill>
                  <a:srgbClr val="FFFF00"/>
                </a:solidFill>
                <a:latin typeface="Trebuchet MS" panose="020B0703020202090204" pitchFamily="34" charset="0"/>
              </a:rPr>
              <a:t>you can "disassemble" the findings of each category and see the main causes and causes (by subcategories)</a:t>
            </a:r>
          </a:p>
        </p:txBody>
      </p:sp>
      <p:pic>
        <p:nvPicPr>
          <p:cNvPr id="436226" name="Picture 7" descr="Screenshot_20180507-135148.png">
            <a:extLst>
              <a:ext uri="{FF2B5EF4-FFF2-40B4-BE49-F238E27FC236}">
                <a16:creationId xmlns:a16="http://schemas.microsoft.com/office/drawing/2014/main" id="{92218F0B-8386-654D-8DC5-DCDE0E2964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352170"/>
      </p:ext>
    </p:extLst>
  </p:cSld>
  <p:clrMapOvr>
    <a:masterClrMapping/>
  </p:clrMapOvr>
  <p:transition spd="slow" advTm="3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525598-A201-AE4A-8A36-BBF7ECD314A4}"/>
              </a:ext>
            </a:extLst>
          </p:cNvPr>
          <p:cNvSpPr txBox="1">
            <a:spLocks noChangeArrowheads="1"/>
          </p:cNvSpPr>
          <p:nvPr/>
        </p:nvSpPr>
        <p:spPr bwMode="auto">
          <a:xfrm>
            <a:off x="550863" y="777875"/>
            <a:ext cx="86790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2800" dirty="0">
                <a:latin typeface="Calibri" panose="020F0502020204030204" pitchFamily="34" charset="0"/>
                <a:cs typeface="Calibri" panose="020F0502020204030204" pitchFamily="34" charset="0"/>
              </a:rPr>
              <a:t>All this and much more:</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   saves on the organization of general inspections and</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       the </a:t>
            </a:r>
            <a:r>
              <a:rPr lang="en-US" altLang="en-US" sz="2800" dirty="0">
                <a:solidFill>
                  <a:srgbClr val="FFFF00"/>
                </a:solidFill>
                <a:latin typeface="Calibri" panose="020F0502020204030204" pitchFamily="34" charset="0"/>
                <a:cs typeface="Calibri" panose="020F0502020204030204" pitchFamily="34" charset="0"/>
              </a:rPr>
              <a:t>time</a:t>
            </a:r>
            <a:r>
              <a:rPr lang="en-US" altLang="en-US" sz="2800" dirty="0">
                <a:latin typeface="Calibri" panose="020F0502020204030204" pitchFamily="34" charset="0"/>
                <a:cs typeface="Calibri" panose="020F0502020204030204" pitchFamily="34" charset="0"/>
              </a:rPr>
              <a:t> taken to carry it out</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   gives a good </a:t>
            </a:r>
            <a:r>
              <a:rPr lang="en-US" altLang="en-US" sz="2800" dirty="0">
                <a:solidFill>
                  <a:srgbClr val="FFFF00"/>
                </a:solidFill>
                <a:latin typeface="Calibri" panose="020F0502020204030204" pitchFamily="34" charset="0"/>
                <a:cs typeface="Calibri" panose="020F0502020204030204" pitchFamily="34" charset="0"/>
              </a:rPr>
              <a:t>overview</a:t>
            </a:r>
            <a:r>
              <a:rPr lang="en-US" altLang="en-US" sz="2800" dirty="0">
                <a:latin typeface="Calibri" panose="020F0502020204030204" pitchFamily="34" charset="0"/>
                <a:cs typeface="Calibri" panose="020F0502020204030204" pitchFamily="34" charset="0"/>
              </a:rPr>
              <a:t> of the situation on the square and</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       changes over time</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always ensures </a:t>
            </a:r>
            <a:r>
              <a:rPr lang="en-US" altLang="en-US" sz="2800" dirty="0">
                <a:solidFill>
                  <a:srgbClr val="FFFF00"/>
                </a:solidFill>
                <a:latin typeface="Calibri" panose="020F0502020204030204" pitchFamily="34" charset="0"/>
                <a:cs typeface="Calibri" panose="020F0502020204030204" pitchFamily="34" charset="0"/>
              </a:rPr>
              <a:t>correct</a:t>
            </a:r>
            <a:r>
              <a:rPr lang="en-US" altLang="en-US" sz="2800" dirty="0">
                <a:latin typeface="Calibri" panose="020F0502020204030204" pitchFamily="34" charset="0"/>
                <a:cs typeface="Calibri" panose="020F0502020204030204" pitchFamily="34" charset="0"/>
              </a:rPr>
              <a:t> documentation and</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       preservation of documents</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helps to inform responsible parties </a:t>
            </a:r>
            <a:r>
              <a:rPr lang="en-US" altLang="en-US" sz="2800" dirty="0">
                <a:solidFill>
                  <a:srgbClr val="FFFF00"/>
                </a:solidFill>
                <a:latin typeface="Calibri" panose="020F0502020204030204" pitchFamily="34" charset="0"/>
                <a:cs typeface="Calibri" panose="020F0502020204030204" pitchFamily="34" charset="0"/>
              </a:rPr>
              <a:t>quickly</a:t>
            </a:r>
            <a:r>
              <a:rPr lang="en-US" altLang="en-US" sz="2800" dirty="0">
                <a:latin typeface="Calibri" panose="020F0502020204030204" pitchFamily="34" charset="0"/>
                <a:cs typeface="Calibri" panose="020F0502020204030204" pitchFamily="34" charset="0"/>
              </a:rPr>
              <a:t> and</a:t>
            </a: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       keep an eye on problems</a:t>
            </a:r>
          </a:p>
        </p:txBody>
      </p:sp>
      <p:pic>
        <p:nvPicPr>
          <p:cNvPr id="7" name="Picture 6">
            <a:extLst>
              <a:ext uri="{FF2B5EF4-FFF2-40B4-BE49-F238E27FC236}">
                <a16:creationId xmlns:a16="http://schemas.microsoft.com/office/drawing/2014/main" id="{706E1F4F-2CB1-5B40-A2D9-53ED916584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2938" y="0"/>
            <a:ext cx="185896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Shot 2017-11-27 at 21.51.20.png">
            <a:extLst>
              <a:ext uri="{FF2B5EF4-FFF2-40B4-BE49-F238E27FC236}">
                <a16:creationId xmlns:a16="http://schemas.microsoft.com/office/drawing/2014/main" id="{81DC2A14-32C3-314A-AECB-D433D117A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105400"/>
            <a:ext cx="912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061834"/>
      </p:ext>
    </p:extLst>
  </p:cSld>
  <p:clrMapOvr>
    <a:masterClrMapping/>
  </p:clrMapOvr>
  <p:transition advTm="61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5">
            <a:extLst>
              <a:ext uri="{FF2B5EF4-FFF2-40B4-BE49-F238E27FC236}">
                <a16:creationId xmlns:a16="http://schemas.microsoft.com/office/drawing/2014/main" id="{07228B0D-8514-2C42-B079-8C9AEFD7AE9C}"/>
              </a:ext>
            </a:extLst>
          </p:cNvPr>
          <p:cNvSpPr txBox="1">
            <a:spLocks/>
          </p:cNvSpPr>
          <p:nvPr/>
        </p:nvSpPr>
        <p:spPr bwMode="auto">
          <a:xfrm>
            <a:off x="381000" y="2743200"/>
            <a:ext cx="838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2800" dirty="0">
                <a:latin typeface="Calibri" panose="020F0502020204030204" pitchFamily="34" charset="0"/>
                <a:cs typeface="Calibri" panose="020F0502020204030204" pitchFamily="34" charset="0"/>
              </a:rPr>
              <a:t>TOM is short version from words “</a:t>
            </a:r>
            <a:r>
              <a:rPr lang="en-US" altLang="ja-JP" sz="2800" dirty="0" err="1">
                <a:solidFill>
                  <a:srgbClr val="FFFF00"/>
                </a:solidFill>
                <a:latin typeface="Calibri" panose="020F0502020204030204" pitchFamily="34" charset="0"/>
                <a:cs typeface="Calibri" panose="020F0502020204030204" pitchFamily="34" charset="0"/>
              </a:rPr>
              <a:t>t</a:t>
            </a:r>
            <a:r>
              <a:rPr lang="en-US" altLang="ja-JP" sz="2800" dirty="0" err="1">
                <a:latin typeface="Calibri" panose="020F0502020204030204" pitchFamily="34" charset="0"/>
                <a:cs typeface="Calibri" panose="020F0502020204030204" pitchFamily="34" charset="0"/>
              </a:rPr>
              <a:t>öö</a:t>
            </a:r>
            <a:r>
              <a:rPr lang="en-US" altLang="ja-JP" sz="2800" dirty="0" err="1">
                <a:solidFill>
                  <a:srgbClr val="FFFF00"/>
                </a:solidFill>
                <a:latin typeface="Calibri" panose="020F0502020204030204" pitchFamily="34" charset="0"/>
                <a:cs typeface="Calibri" panose="020F0502020204030204" pitchFamily="34" charset="0"/>
              </a:rPr>
              <a:t>o</a:t>
            </a:r>
            <a:r>
              <a:rPr lang="en-US" altLang="ja-JP" sz="2800" dirty="0" err="1">
                <a:latin typeface="Calibri" panose="020F0502020204030204" pitchFamily="34" charset="0"/>
                <a:cs typeface="Calibri" panose="020F0502020204030204" pitchFamily="34" charset="0"/>
              </a:rPr>
              <a:t>hutuse</a:t>
            </a:r>
            <a:r>
              <a:rPr lang="en-US" altLang="ja-JP" sz="2800" dirty="0">
                <a:latin typeface="Calibri" panose="020F0502020204030204" pitchFamily="34" charset="0"/>
                <a:cs typeface="Calibri" panose="020F0502020204030204" pitchFamily="34" charset="0"/>
              </a:rPr>
              <a:t> </a:t>
            </a:r>
            <a:r>
              <a:rPr lang="en-US" altLang="ja-JP" sz="2800" dirty="0" err="1">
                <a:solidFill>
                  <a:srgbClr val="FFFF00"/>
                </a:solidFill>
                <a:latin typeface="Calibri" panose="020F0502020204030204" pitchFamily="34" charset="0"/>
                <a:cs typeface="Calibri" panose="020F0502020204030204" pitchFamily="34" charset="0"/>
              </a:rPr>
              <a:t>m</a:t>
            </a:r>
            <a:r>
              <a:rPr lang="en-US" altLang="ja-JP" sz="2800" dirty="0" err="1">
                <a:latin typeface="Calibri" panose="020F0502020204030204" pitchFamily="34" charset="0"/>
                <a:cs typeface="Calibri" panose="020F0502020204030204" pitchFamily="34" charset="0"/>
              </a:rPr>
              <a:t>õõdik</a:t>
            </a:r>
            <a:r>
              <a:rPr lang="en-US" altLang="en-US" sz="2800" dirty="0">
                <a:latin typeface="Calibri" panose="020F0502020204030204" pitchFamily="34" charset="0"/>
                <a:cs typeface="Calibri" panose="020F0502020204030204" pitchFamily="34" charset="0"/>
              </a:rPr>
              <a:t>” “safety metric”</a:t>
            </a:r>
            <a:r>
              <a:rPr lang="en-US" altLang="ja-JP" sz="2800" dirty="0">
                <a:latin typeface="Calibri" panose="020F0502020204030204" pitchFamily="34" charset="0"/>
                <a:cs typeface="Calibri" panose="020F0502020204030204" pitchFamily="34" charset="0"/>
              </a:rPr>
              <a:t>. </a:t>
            </a:r>
          </a:p>
          <a:p>
            <a:pPr eaLnBrk="1" hangingPunct="1">
              <a:spcBef>
                <a:spcPct val="0"/>
              </a:spcBef>
              <a:buFontTx/>
              <a:buNone/>
            </a:pPr>
            <a:endParaRPr lang="en-US" altLang="en-US" sz="2800" dirty="0">
              <a:latin typeface="Calibri" panose="020F0502020204030204" pitchFamily="34" charset="0"/>
              <a:cs typeface="Calibri" panose="020F0502020204030204" pitchFamily="34" charset="0"/>
            </a:endParaRPr>
          </a:p>
          <a:p>
            <a:pPr eaLnBrk="1" hangingPunct="1">
              <a:spcBef>
                <a:spcPct val="0"/>
              </a:spcBef>
              <a:buFontTx/>
              <a:buNone/>
            </a:pPr>
            <a:r>
              <a:rPr lang="en-US" altLang="en-US" sz="2800" dirty="0">
                <a:latin typeface="Calibri" panose="020F0502020204030204" pitchFamily="34" charset="0"/>
                <a:cs typeface="Calibri" panose="020F0502020204030204" pitchFamily="34" charset="0"/>
              </a:rPr>
              <a:t>TOM is an easy-to-use and, when used correctly, indicative tool with reliable and comparable results, which both meets the legal requirements and allows the results of this inspection to be compared over time and major and / or recurring errors to be identified</a:t>
            </a:r>
          </a:p>
        </p:txBody>
      </p:sp>
      <p:sp>
        <p:nvSpPr>
          <p:cNvPr id="4" name="Rectangle 8">
            <a:extLst>
              <a:ext uri="{FF2B5EF4-FFF2-40B4-BE49-F238E27FC236}">
                <a16:creationId xmlns:a16="http://schemas.microsoft.com/office/drawing/2014/main" id="{361D90F5-0BED-6346-AD95-9AF92ECE56C4}"/>
              </a:ext>
            </a:extLst>
          </p:cNvPr>
          <p:cNvSpPr txBox="1">
            <a:spLocks/>
          </p:cNvSpPr>
          <p:nvPr/>
        </p:nvSpPr>
        <p:spPr>
          <a:xfrm>
            <a:off x="388883" y="838200"/>
            <a:ext cx="8229600" cy="1143000"/>
          </a:xfrm>
          <a:prstGeom prst="rect">
            <a:avLst/>
          </a:prstGeom>
        </p:spPr>
        <p:txBody>
          <a:bodyPr rtlCol="0" anchor="ctr">
            <a:normAutofit/>
          </a:bodyPr>
          <a:lstStyle>
            <a:lvl1pPr algn="l" rtl="0" eaLnBrk="0" fontAlgn="base" hangingPunct="0">
              <a:spcBef>
                <a:spcPct val="0"/>
              </a:spcBef>
              <a:spcAft>
                <a:spcPct val="0"/>
              </a:spcAft>
              <a:defRPr kumimoji="0" sz="4800" b="1" i="0" u="none" strike="noStrike" kern="0" cap="none" spc="0" normalizeH="0" baseline="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Trebuchet MS"/>
                <a:ea typeface="+mj-ea"/>
                <a:cs typeface="+mj-cs"/>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fontAlgn="auto">
              <a:spcAft>
                <a:spcPts val="0"/>
              </a:spcAft>
              <a:defRPr/>
            </a:pPr>
            <a:r>
              <a:rPr lang="en-US" dirty="0">
                <a:solidFill>
                  <a:srgbClr val="FF0000"/>
                </a:solidFill>
                <a:effectLst>
                  <a:outerShdw blurRad="23036" dist="23036" sx="1000" sy="1000" algn="tl">
                    <a:srgbClr val="656565"/>
                  </a:outerShdw>
                  <a:reflection blurRad="12700" endPos="0" dist="5000" dir="5400000" sy="-100000" algn="bl" rotWithShape="0"/>
                </a:effectLst>
                <a:latin typeface="Calibri" panose="020F0502020204030204" pitchFamily="34" charset="0"/>
                <a:cs typeface="Calibri" panose="020F0502020204030204" pitchFamily="34" charset="0"/>
              </a:rPr>
              <a:t>What is TOM?</a:t>
            </a:r>
          </a:p>
        </p:txBody>
      </p:sp>
    </p:spTree>
    <p:extLst>
      <p:ext uri="{BB962C8B-B14F-4D97-AF65-F5344CB8AC3E}">
        <p14:creationId xmlns:p14="http://schemas.microsoft.com/office/powerpoint/2010/main" val="410115643"/>
      </p:ext>
    </p:extLst>
  </p:cSld>
  <p:clrMapOvr>
    <a:masterClrMapping/>
  </p:clrMapOvr>
  <p:transition advTm="61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5">
            <a:extLst>
              <a:ext uri="{FF2B5EF4-FFF2-40B4-BE49-F238E27FC236}">
                <a16:creationId xmlns:a16="http://schemas.microsoft.com/office/drawing/2014/main" id="{07228B0D-8514-2C42-B079-8C9AEFD7AE9C}"/>
              </a:ext>
            </a:extLst>
          </p:cNvPr>
          <p:cNvSpPr txBox="1">
            <a:spLocks/>
          </p:cNvSpPr>
          <p:nvPr/>
        </p:nvSpPr>
        <p:spPr bwMode="auto">
          <a:xfrm>
            <a:off x="381000" y="1710266"/>
            <a:ext cx="8382000" cy="469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a:buNone/>
            </a:pPr>
            <a:r>
              <a:rPr lang="en-US" sz="2800" dirty="0"/>
              <a:t>The occupational safety inspection methodology is based on the Finnish measurement methodology (</a:t>
            </a:r>
            <a:r>
              <a:rPr lang="en-US" sz="2800" i="1" dirty="0"/>
              <a:t>TR-</a:t>
            </a:r>
            <a:r>
              <a:rPr lang="en-US" sz="2800" i="1" dirty="0" err="1"/>
              <a:t>mittaus</a:t>
            </a:r>
            <a:r>
              <a:rPr lang="en-US" sz="2800" i="1" dirty="0"/>
              <a:t>, 1992</a:t>
            </a:r>
            <a:r>
              <a:rPr lang="en-US" sz="2800" dirty="0"/>
              <a:t>), which looks at the construction site in six different categories that reflects good practice and the legal safety requirements.</a:t>
            </a:r>
            <a:endParaRPr lang="en-EE" sz="2800" dirty="0"/>
          </a:p>
          <a:p>
            <a:pPr>
              <a:buNone/>
            </a:pPr>
            <a:endParaRPr lang="en-US" sz="2800" dirty="0"/>
          </a:p>
          <a:p>
            <a:pPr>
              <a:buNone/>
            </a:pPr>
            <a:r>
              <a:rPr lang="en-US" sz="2800" dirty="0"/>
              <a:t>The best result on a construction site can be 100% (means no negative observations). A good result is from ~ 90%. Bad result is less than 82%.</a:t>
            </a:r>
            <a:endParaRPr lang="en-EE" sz="2800" dirty="0"/>
          </a:p>
        </p:txBody>
      </p:sp>
      <p:sp>
        <p:nvSpPr>
          <p:cNvPr id="4" name="Rectangle 8">
            <a:extLst>
              <a:ext uri="{FF2B5EF4-FFF2-40B4-BE49-F238E27FC236}">
                <a16:creationId xmlns:a16="http://schemas.microsoft.com/office/drawing/2014/main" id="{361D90F5-0BED-6346-AD95-9AF92ECE56C4}"/>
              </a:ext>
            </a:extLst>
          </p:cNvPr>
          <p:cNvSpPr txBox="1">
            <a:spLocks/>
          </p:cNvSpPr>
          <p:nvPr/>
        </p:nvSpPr>
        <p:spPr>
          <a:xfrm>
            <a:off x="388883" y="838200"/>
            <a:ext cx="8229600" cy="1143000"/>
          </a:xfrm>
          <a:prstGeom prst="rect">
            <a:avLst/>
          </a:prstGeom>
        </p:spPr>
        <p:txBody>
          <a:bodyPr rtlCol="0" anchor="ctr">
            <a:normAutofit/>
          </a:bodyPr>
          <a:lstStyle>
            <a:lvl1pPr algn="l" rtl="0" eaLnBrk="0" fontAlgn="base" hangingPunct="0">
              <a:spcBef>
                <a:spcPct val="0"/>
              </a:spcBef>
              <a:spcAft>
                <a:spcPct val="0"/>
              </a:spcAft>
              <a:defRPr kumimoji="0" sz="4800" b="1" i="0" u="none" strike="noStrike" kern="0" cap="none" spc="0" normalizeH="0" baseline="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Trebuchet MS"/>
                <a:ea typeface="+mj-ea"/>
                <a:cs typeface="+mj-cs"/>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fontAlgn="auto">
              <a:spcAft>
                <a:spcPts val="0"/>
              </a:spcAft>
              <a:defRPr/>
            </a:pPr>
            <a:r>
              <a:rPr lang="en-US" dirty="0">
                <a:solidFill>
                  <a:srgbClr val="FF0000"/>
                </a:solidFill>
                <a:effectLst>
                  <a:outerShdw blurRad="23036" dist="23036" sx="1000" sy="1000" algn="tl">
                    <a:srgbClr val="656565"/>
                  </a:outerShdw>
                  <a:reflection blurRad="12700" endPos="0" dist="5000" dir="5400000" sy="-100000" algn="bl" rotWithShape="0"/>
                </a:effectLst>
                <a:latin typeface="Calibri" panose="020F0502020204030204" pitchFamily="34" charset="0"/>
                <a:cs typeface="Calibri" panose="020F0502020204030204" pitchFamily="34" charset="0"/>
              </a:rPr>
              <a:t>What is TOM?</a:t>
            </a:r>
          </a:p>
        </p:txBody>
      </p:sp>
    </p:spTree>
    <p:extLst>
      <p:ext uri="{BB962C8B-B14F-4D97-AF65-F5344CB8AC3E}">
        <p14:creationId xmlns:p14="http://schemas.microsoft.com/office/powerpoint/2010/main" val="1990120158"/>
      </p:ext>
    </p:extLst>
  </p:cSld>
  <p:clrMapOvr>
    <a:masterClrMapping/>
  </p:clrMapOvr>
  <p:transition advTm="61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Box 2">
            <a:extLst>
              <a:ext uri="{FF2B5EF4-FFF2-40B4-BE49-F238E27FC236}">
                <a16:creationId xmlns:a16="http://schemas.microsoft.com/office/drawing/2014/main" id="{52AB3633-BED9-D24B-9D60-759E3010EDD3}"/>
              </a:ext>
            </a:extLst>
          </p:cNvPr>
          <p:cNvSpPr txBox="1">
            <a:spLocks noChangeArrowheads="1"/>
          </p:cNvSpPr>
          <p:nvPr/>
        </p:nvSpPr>
        <p:spPr bwMode="auto">
          <a:xfrm>
            <a:off x="457200" y="2362200"/>
            <a:ext cx="8458200"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lnSpc>
                <a:spcPct val="120000"/>
              </a:lnSpc>
              <a:spcBef>
                <a:spcPct val="0"/>
              </a:spcBef>
              <a:buFontTx/>
              <a:buAutoNum type="arabicParenR"/>
            </a:pPr>
            <a:r>
              <a:rPr lang="en-US" altLang="en-US" sz="3000" dirty="0">
                <a:latin typeface="Calibri" panose="020F0502020204030204" pitchFamily="34" charset="0"/>
                <a:cs typeface="Calibri" panose="020F0502020204030204" pitchFamily="34" charset="0"/>
              </a:rPr>
              <a:t> working habits and usage personal protective equipment</a:t>
            </a:r>
          </a:p>
          <a:p>
            <a:pPr eaLnBrk="1" hangingPunct="1">
              <a:lnSpc>
                <a:spcPct val="120000"/>
              </a:lnSpc>
              <a:spcBef>
                <a:spcPct val="0"/>
              </a:spcBef>
              <a:buFontTx/>
              <a:buAutoNum type="arabicParenR"/>
            </a:pPr>
            <a:r>
              <a:rPr lang="en-US" altLang="en-US" sz="3000" dirty="0">
                <a:latin typeface="Calibri" panose="020F0502020204030204" pitchFamily="34" charset="0"/>
                <a:cs typeface="Calibri" panose="020F0502020204030204" pitchFamily="34" charset="0"/>
              </a:rPr>
              <a:t> scaffolding and ladders (including walkways, etc.)</a:t>
            </a:r>
          </a:p>
          <a:p>
            <a:pPr eaLnBrk="1" hangingPunct="1">
              <a:lnSpc>
                <a:spcPct val="120000"/>
              </a:lnSpc>
              <a:spcBef>
                <a:spcPct val="0"/>
              </a:spcBef>
              <a:buFontTx/>
              <a:buAutoNum type="arabicParenR"/>
            </a:pPr>
            <a:r>
              <a:rPr lang="en-US" altLang="en-US" sz="3000" dirty="0">
                <a:latin typeface="Calibri" panose="020F0502020204030204" pitchFamily="34" charset="0"/>
                <a:cs typeface="Calibri" panose="020F0502020204030204" pitchFamily="34" charset="0"/>
              </a:rPr>
              <a:t> machines and devices</a:t>
            </a:r>
          </a:p>
          <a:p>
            <a:pPr eaLnBrk="1" hangingPunct="1">
              <a:lnSpc>
                <a:spcPct val="120000"/>
              </a:lnSpc>
              <a:spcBef>
                <a:spcPct val="0"/>
              </a:spcBef>
              <a:buFontTx/>
              <a:buAutoNum type="arabicParenR"/>
            </a:pPr>
            <a:r>
              <a:rPr lang="en-US" altLang="en-US" sz="3000" dirty="0">
                <a:latin typeface="Calibri" panose="020F0502020204030204" pitchFamily="34" charset="0"/>
                <a:cs typeface="Calibri" panose="020F0502020204030204" pitchFamily="34" charset="0"/>
              </a:rPr>
              <a:t> fences, openings, danger areas</a:t>
            </a:r>
          </a:p>
          <a:p>
            <a:pPr eaLnBrk="1" hangingPunct="1">
              <a:lnSpc>
                <a:spcPct val="120000"/>
              </a:lnSpc>
              <a:spcBef>
                <a:spcPct val="0"/>
              </a:spcBef>
              <a:buFontTx/>
              <a:buAutoNum type="arabicParenR"/>
            </a:pPr>
            <a:r>
              <a:rPr lang="en-US" altLang="en-US" sz="3000" dirty="0">
                <a:latin typeface="Calibri" panose="020F0502020204030204" pitchFamily="34" charset="0"/>
                <a:cs typeface="Calibri" panose="020F0502020204030204" pitchFamily="34" charset="0"/>
              </a:rPr>
              <a:t> electricity and lighting</a:t>
            </a:r>
          </a:p>
          <a:p>
            <a:pPr eaLnBrk="1" hangingPunct="1">
              <a:lnSpc>
                <a:spcPct val="120000"/>
              </a:lnSpc>
              <a:spcBef>
                <a:spcPct val="0"/>
              </a:spcBef>
              <a:buFontTx/>
              <a:buAutoNum type="arabicParenR"/>
            </a:pPr>
            <a:r>
              <a:rPr lang="en-US" altLang="en-US" sz="3000" dirty="0">
                <a:latin typeface="Calibri" panose="020F0502020204030204" pitchFamily="34" charset="0"/>
                <a:cs typeface="Calibri" panose="020F0502020204030204" pitchFamily="34" charset="0"/>
              </a:rPr>
              <a:t> procedures, waste management and dust</a:t>
            </a:r>
          </a:p>
        </p:txBody>
      </p:sp>
      <p:sp>
        <p:nvSpPr>
          <p:cNvPr id="3" name="Rectangle 2">
            <a:extLst>
              <a:ext uri="{FF2B5EF4-FFF2-40B4-BE49-F238E27FC236}">
                <a16:creationId xmlns:a16="http://schemas.microsoft.com/office/drawing/2014/main" id="{FDFDB751-0756-A249-863B-0395FEC28C1C}"/>
              </a:ext>
            </a:extLst>
          </p:cNvPr>
          <p:cNvSpPr/>
          <p:nvPr/>
        </p:nvSpPr>
        <p:spPr>
          <a:xfrm>
            <a:off x="1219200" y="457200"/>
            <a:ext cx="5790368" cy="1569660"/>
          </a:xfrm>
          <a:prstGeom prst="rect">
            <a:avLst/>
          </a:prstGeom>
        </p:spPr>
        <p:txBody>
          <a:bodyPr wrap="none">
            <a:spAutoFit/>
          </a:bodyPr>
          <a:lstStyle/>
          <a:p>
            <a:pPr algn="ctr" fontAlgn="auto">
              <a:spcAft>
                <a:spcPts val="0"/>
              </a:spcAft>
              <a:defRPr/>
            </a:pPr>
            <a:r>
              <a:rPr lang="en-US" sz="4800" dirty="0">
                <a:solidFill>
                  <a:srgbClr val="FFC000"/>
                </a:solidFill>
                <a:effectLst>
                  <a:outerShdw blurRad="23036" dist="23036" sx="1000" sy="1000" algn="tl">
                    <a:srgbClr val="656565"/>
                  </a:outerShdw>
                  <a:reflection blurRad="12700" endPos="0" dist="5000" dir="5400000" sy="-100000" algn="bl" rotWithShape="0"/>
                </a:effectLst>
                <a:latin typeface="Calibri" panose="020F0502020204030204" pitchFamily="34" charset="0"/>
                <a:cs typeface="Calibri" panose="020F0502020204030204" pitchFamily="34" charset="0"/>
              </a:rPr>
              <a:t>What is assessed </a:t>
            </a:r>
          </a:p>
          <a:p>
            <a:pPr algn="ctr" fontAlgn="auto">
              <a:spcAft>
                <a:spcPts val="0"/>
              </a:spcAft>
              <a:defRPr/>
            </a:pPr>
            <a:r>
              <a:rPr lang="en-US" sz="4800" dirty="0">
                <a:solidFill>
                  <a:srgbClr val="FFC000"/>
                </a:solidFill>
                <a:effectLst>
                  <a:outerShdw blurRad="23036" dist="23036" sx="1000" sy="1000" algn="tl">
                    <a:srgbClr val="656565"/>
                  </a:outerShdw>
                  <a:reflection blurRad="12700" endPos="0" dist="5000" dir="5400000" sy="-100000" algn="bl" rotWithShape="0"/>
                </a:effectLst>
                <a:latin typeface="Calibri" panose="020F0502020204030204" pitchFamily="34" charset="0"/>
                <a:cs typeface="Calibri" panose="020F0502020204030204" pitchFamily="34" charset="0"/>
              </a:rPr>
              <a:t>during the inspection?</a:t>
            </a:r>
          </a:p>
        </p:txBody>
      </p:sp>
    </p:spTree>
    <p:extLst>
      <p:ext uri="{BB962C8B-B14F-4D97-AF65-F5344CB8AC3E}">
        <p14:creationId xmlns:p14="http://schemas.microsoft.com/office/powerpoint/2010/main" val="1264379176"/>
      </p:ext>
    </p:extLst>
  </p:cSld>
  <p:clrMapOvr>
    <a:masterClrMapping/>
  </p:clrMapOvr>
  <p:transition advTm="61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a:extLst>
              <a:ext uri="{FF2B5EF4-FFF2-40B4-BE49-F238E27FC236}">
                <a16:creationId xmlns:a16="http://schemas.microsoft.com/office/drawing/2014/main" id="{DC7326A9-0261-3E4F-9A7E-800C7E7E7E4E}"/>
              </a:ext>
            </a:extLst>
          </p:cNvPr>
          <p:cNvSpPr>
            <a:spLocks noGrp="1"/>
          </p:cNvSpPr>
          <p:nvPr>
            <p:ph type="body" sz="quarter" idx="15"/>
          </p:nvPr>
        </p:nvSpPr>
        <p:spPr>
          <a:xfrm>
            <a:off x="533400" y="2043793"/>
            <a:ext cx="7772400" cy="3886200"/>
          </a:xfrm>
        </p:spPr>
        <p:txBody>
          <a:bodyPr/>
          <a:lstStyle/>
          <a:p>
            <a:pPr marL="0" indent="0" algn="just"/>
            <a:r>
              <a:rPr lang="en-US" altLang="en-US" sz="2800" i="0" dirty="0">
                <a:latin typeface="Calibri" panose="020F0502020204030204" pitchFamily="34" charset="0"/>
                <a:ea typeface="ＭＳ Ｐゴシック" panose="020B0600070205080204" pitchFamily="34" charset="-128"/>
                <a:cs typeface="Calibri" panose="020F0502020204030204" pitchFamily="34" charset="0"/>
              </a:rPr>
              <a:t>What happens on the construction site is assessed on the basis of "right" and "wrong". Everything that can be seen must receive an (honest) assessment.</a:t>
            </a:r>
          </a:p>
          <a:p>
            <a:pPr marL="0" indent="0" algn="just"/>
            <a:r>
              <a:rPr lang="en-US" altLang="en-US" sz="2800" i="0" dirty="0">
                <a:latin typeface="Calibri" panose="020F0502020204030204" pitchFamily="34" charset="0"/>
                <a:ea typeface="ＭＳ Ｐゴシック" panose="020B0600070205080204" pitchFamily="34" charset="-128"/>
                <a:cs typeface="Calibri" panose="020F0502020204030204" pitchFamily="34" charset="0"/>
              </a:rPr>
              <a:t>(explanation of the principle: if a red light is on at a, traffic light (</a:t>
            </a:r>
            <a:r>
              <a:rPr lang="en-US" altLang="en-US" sz="2800" i="0" dirty="0" err="1">
                <a:latin typeface="Calibri" panose="020F0502020204030204" pitchFamily="34" charset="0"/>
                <a:ea typeface="ＭＳ Ｐゴシック" panose="020B0600070205080204" pitchFamily="34" charset="-128"/>
                <a:cs typeface="Calibri" panose="020F0502020204030204" pitchFamily="34" charset="0"/>
              </a:rPr>
              <a:t>trafikljus</a:t>
            </a:r>
            <a:r>
              <a:rPr lang="en-US" altLang="en-US" sz="2800" i="0" dirty="0">
                <a:latin typeface="Calibri" panose="020F0502020204030204" pitchFamily="34" charset="0"/>
                <a:ea typeface="ＭＳ Ｐゴシック" panose="020B0600070205080204" pitchFamily="34" charset="-128"/>
                <a:cs typeface="Calibri" panose="020F0502020204030204" pitchFamily="34" charset="0"/>
              </a:rPr>
              <a:t>) it is a red light and not yellow or green. And the fact that green comes after red does not make it less red than red…)</a:t>
            </a:r>
          </a:p>
          <a:p>
            <a:pPr marL="0" indent="0" algn="just"/>
            <a:endParaRPr lang="en-US" altLang="en-US" sz="2800" i="0" dirty="0">
              <a:latin typeface="Calibri" panose="020F0502020204030204" pitchFamily="34" charset="0"/>
              <a:ea typeface="ＭＳ Ｐゴシック" panose="020B0600070205080204" pitchFamily="34" charset="-128"/>
              <a:cs typeface="Calibri" panose="020F0502020204030204" pitchFamily="34" charset="0"/>
            </a:endParaRPr>
          </a:p>
          <a:p>
            <a:pPr marL="0" indent="0" algn="just"/>
            <a:r>
              <a:rPr lang="en-US" altLang="en-US" sz="2800" i="0" dirty="0">
                <a:latin typeface="Calibri" panose="020F0502020204030204" pitchFamily="34" charset="0"/>
                <a:ea typeface="ＭＳ Ｐゴシック" panose="020B0600070205080204" pitchFamily="34" charset="-128"/>
                <a:cs typeface="Calibri" panose="020F0502020204030204" pitchFamily="34" charset="0"/>
              </a:rPr>
              <a:t>Each observation is unique and will be noted</a:t>
            </a:r>
          </a:p>
        </p:txBody>
      </p:sp>
      <p:sp>
        <p:nvSpPr>
          <p:cNvPr id="5" name="Rectangle 4">
            <a:extLst>
              <a:ext uri="{FF2B5EF4-FFF2-40B4-BE49-F238E27FC236}">
                <a16:creationId xmlns:a16="http://schemas.microsoft.com/office/drawing/2014/main" id="{0C789E62-FD65-3A44-A115-A8FF2196D457}"/>
              </a:ext>
            </a:extLst>
          </p:cNvPr>
          <p:cNvSpPr/>
          <p:nvPr/>
        </p:nvSpPr>
        <p:spPr>
          <a:xfrm>
            <a:off x="1219200" y="457200"/>
            <a:ext cx="5790368" cy="1569660"/>
          </a:xfrm>
          <a:prstGeom prst="rect">
            <a:avLst/>
          </a:prstGeom>
        </p:spPr>
        <p:txBody>
          <a:bodyPr wrap="none">
            <a:spAutoFit/>
          </a:bodyPr>
          <a:lstStyle/>
          <a:p>
            <a:pPr algn="ctr" fontAlgn="auto">
              <a:spcAft>
                <a:spcPts val="0"/>
              </a:spcAft>
              <a:defRPr/>
            </a:pPr>
            <a:r>
              <a:rPr lang="en-US" sz="4800" dirty="0">
                <a:solidFill>
                  <a:srgbClr val="FFC000"/>
                </a:solidFill>
                <a:effectLst>
                  <a:outerShdw blurRad="23036" dist="23036" sx="1000" sy="1000" algn="tl">
                    <a:srgbClr val="656565"/>
                  </a:outerShdw>
                  <a:reflection blurRad="12700" endPos="0" dist="5000" dir="5400000" sy="-100000" algn="bl" rotWithShape="0"/>
                </a:effectLst>
                <a:latin typeface="Calibri" panose="020F0502020204030204" pitchFamily="34" charset="0"/>
                <a:cs typeface="Calibri" panose="020F0502020204030204" pitchFamily="34" charset="0"/>
              </a:rPr>
              <a:t>How is assessed </a:t>
            </a:r>
          </a:p>
          <a:p>
            <a:pPr algn="ctr" fontAlgn="auto">
              <a:spcAft>
                <a:spcPts val="0"/>
              </a:spcAft>
              <a:defRPr/>
            </a:pPr>
            <a:r>
              <a:rPr lang="en-US" sz="4800" dirty="0">
                <a:solidFill>
                  <a:srgbClr val="FFC000"/>
                </a:solidFill>
                <a:effectLst>
                  <a:outerShdw blurRad="23036" dist="23036" sx="1000" sy="1000" algn="tl">
                    <a:srgbClr val="656565"/>
                  </a:outerShdw>
                  <a:reflection blurRad="12700" endPos="0" dist="5000" dir="5400000" sy="-100000" algn="bl" rotWithShape="0"/>
                </a:effectLst>
                <a:latin typeface="Calibri" panose="020F0502020204030204" pitchFamily="34" charset="0"/>
                <a:cs typeface="Calibri" panose="020F0502020204030204" pitchFamily="34" charset="0"/>
              </a:rPr>
              <a:t>during the inspection?</a:t>
            </a:r>
          </a:p>
        </p:txBody>
      </p:sp>
    </p:spTree>
    <p:extLst>
      <p:ext uri="{BB962C8B-B14F-4D97-AF65-F5344CB8AC3E}">
        <p14:creationId xmlns:p14="http://schemas.microsoft.com/office/powerpoint/2010/main" val="956218551"/>
      </p:ext>
    </p:extLst>
  </p:cSld>
  <p:clrMapOvr>
    <a:masterClrMapping/>
  </p:clrMapOvr>
  <p:transition spd="slow" advTm="6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a:extLst>
              <a:ext uri="{FF2B5EF4-FFF2-40B4-BE49-F238E27FC236}">
                <a16:creationId xmlns:a16="http://schemas.microsoft.com/office/drawing/2014/main" id="{D185B0F5-87E3-974E-B8BB-BB148917DED3}"/>
              </a:ext>
            </a:extLst>
          </p:cNvPr>
          <p:cNvSpPr>
            <a:spLocks noGrp="1"/>
          </p:cNvSpPr>
          <p:nvPr>
            <p:ph type="body" sz="quarter" idx="15"/>
          </p:nvPr>
        </p:nvSpPr>
        <p:spPr>
          <a:xfrm>
            <a:off x="457200" y="2057400"/>
            <a:ext cx="8077200" cy="3581400"/>
          </a:xfrm>
        </p:spPr>
        <p:txBody>
          <a:bodyPr/>
          <a:lstStyle/>
          <a:p>
            <a:pPr marL="0" indent="0" algn="just"/>
            <a:r>
              <a:rPr lang="en-US" altLang="en-US" sz="2800" i="0" dirty="0">
                <a:latin typeface="Calibri" panose="020F0502020204030204" pitchFamily="34" charset="0"/>
                <a:ea typeface="ＭＳ Ｐゴシック" panose="020B0600070205080204" pitchFamily="34" charset="-128"/>
                <a:cs typeface="Calibri" panose="020F0502020204030204" pitchFamily="34" charset="0"/>
              </a:rPr>
              <a:t>Once the entire construction site has been completed and assessed, many assessments can be made (both "correct" and "incorrect”).</a:t>
            </a:r>
          </a:p>
          <a:p>
            <a:pPr marL="0" indent="0" algn="just"/>
            <a:r>
              <a:rPr lang="en-US" altLang="en-US" sz="2800" i="0" dirty="0">
                <a:latin typeface="Calibri" panose="020F0502020204030204" pitchFamily="34" charset="0"/>
                <a:ea typeface="ＭＳ Ｐゴシック" panose="020B0600070205080204" pitchFamily="34" charset="-128"/>
                <a:cs typeface="Calibri" panose="020F0502020204030204" pitchFamily="34" charset="0"/>
              </a:rPr>
              <a:t>The result % shows the percentage of errors (negative findings) </a:t>
            </a:r>
          </a:p>
          <a:p>
            <a:pPr marL="0" indent="0" algn="just"/>
            <a:r>
              <a:rPr lang="en-US" altLang="en-US" sz="3600" baseline="-45000" dirty="0">
                <a:latin typeface="Calibri" panose="020F0502020204030204" pitchFamily="34" charset="0"/>
                <a:ea typeface="ＭＳ Ｐゴシック" panose="020B0600070205080204" pitchFamily="34" charset="-128"/>
                <a:cs typeface="Calibri" panose="020F0502020204030204" pitchFamily="34" charset="0"/>
              </a:rPr>
              <a:t>      TOM % </a:t>
            </a:r>
            <a:r>
              <a:rPr lang="en-US" altLang="en-US" sz="2800" baseline="-55000" dirty="0">
                <a:latin typeface="Calibri" panose="020F0502020204030204" pitchFamily="34" charset="0"/>
                <a:ea typeface="ＭＳ Ｐゴシック" panose="020B0600070205080204" pitchFamily="34" charset="-128"/>
                <a:cs typeface="Calibri" panose="020F0502020204030204" pitchFamily="34" charset="0"/>
              </a:rPr>
              <a:t>=</a:t>
            </a:r>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800" u="sng" dirty="0">
                <a:latin typeface="Calibri" panose="020F0502020204030204" pitchFamily="34" charset="0"/>
                <a:ea typeface="ＭＳ Ｐゴシック" panose="020B0600070205080204" pitchFamily="34" charset="-128"/>
                <a:cs typeface="Calibri" panose="020F0502020204030204" pitchFamily="34" charset="0"/>
              </a:rPr>
              <a:t>	 correct ___</a:t>
            </a:r>
            <a:r>
              <a:rPr lang="en-US" altLang="en-US" sz="2800" u="sng" dirty="0">
                <a:solidFill>
                  <a:srgbClr val="595959"/>
                </a:solidFill>
                <a:latin typeface="Calibri" panose="020F0502020204030204" pitchFamily="34" charset="0"/>
                <a:ea typeface="ＭＳ Ｐゴシック" panose="020B0600070205080204" pitchFamily="34" charset="-128"/>
                <a:cs typeface="Calibri" panose="020F0502020204030204" pitchFamily="34" charset="0"/>
              </a:rPr>
              <a:t>ˇ</a:t>
            </a:r>
            <a:r>
              <a:rPr lang="en-US" altLang="en-US" sz="2800" u="sng" dirty="0">
                <a:latin typeface="Calibri" panose="020F0502020204030204" pitchFamily="34" charset="0"/>
                <a:ea typeface="ＭＳ Ｐゴシック" panose="020B0600070205080204" pitchFamily="34" charset="-128"/>
                <a:cs typeface="Calibri" panose="020F0502020204030204" pitchFamily="34" charset="0"/>
              </a:rPr>
              <a:t> </a:t>
            </a:r>
          </a:p>
          <a:p>
            <a:pPr marL="0" indent="0" algn="just"/>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		 correct + incorrect </a:t>
            </a:r>
            <a:r>
              <a:rPr lang="en-US" altLang="en-US" sz="3600" baseline="90000" dirty="0">
                <a:latin typeface="Calibri" panose="020F0502020204030204" pitchFamily="34" charset="0"/>
                <a:ea typeface="ＭＳ Ｐゴシック" panose="020B0600070205080204" pitchFamily="34" charset="-128"/>
                <a:cs typeface="Calibri" panose="020F0502020204030204" pitchFamily="34" charset="0"/>
              </a:rPr>
              <a:t>X 100 </a:t>
            </a:r>
          </a:p>
          <a:p>
            <a:pPr marL="0" indent="0" algn="just"/>
            <a:endParaRPr lang="en-US" altLang="en-US" sz="2800" dirty="0">
              <a:latin typeface="Calibri" panose="020F0502020204030204" pitchFamily="34" charset="0"/>
              <a:ea typeface="ＭＳ Ｐゴシック" panose="020B0600070205080204" pitchFamily="34" charset="-128"/>
              <a:cs typeface="Calibri" panose="020F0502020204030204" pitchFamily="34" charset="0"/>
            </a:endParaRPr>
          </a:p>
          <a:p>
            <a:pPr marL="0" indent="0" algn="just"/>
            <a:endParaRPr lang="en-US" altLang="en-US" sz="2800" i="0" dirty="0">
              <a:latin typeface="Calibri" panose="020F0502020204030204" pitchFamily="34" charset="0"/>
              <a:ea typeface="ＭＳ Ｐゴシック" panose="020B0600070205080204" pitchFamily="34" charset="-128"/>
              <a:cs typeface="Calibri" panose="020F0502020204030204" pitchFamily="34" charset="0"/>
            </a:endParaRPr>
          </a:p>
          <a:p>
            <a:pPr marL="0" indent="0" algn="just"/>
            <a:endParaRPr lang="en-US" altLang="en-US" sz="2800" i="0"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8" name="Rectangle 7">
            <a:extLst>
              <a:ext uri="{FF2B5EF4-FFF2-40B4-BE49-F238E27FC236}">
                <a16:creationId xmlns:a16="http://schemas.microsoft.com/office/drawing/2014/main" id="{9B61A9B1-992A-9F47-AFBB-FAF5BD9A0F28}"/>
              </a:ext>
            </a:extLst>
          </p:cNvPr>
          <p:cNvSpPr/>
          <p:nvPr/>
        </p:nvSpPr>
        <p:spPr>
          <a:xfrm>
            <a:off x="1456346" y="609600"/>
            <a:ext cx="6078908" cy="830997"/>
          </a:xfrm>
          <a:prstGeom prst="rect">
            <a:avLst/>
          </a:prstGeom>
        </p:spPr>
        <p:txBody>
          <a:bodyPr wrap="none">
            <a:spAutoFit/>
          </a:bodyPr>
          <a:lstStyle/>
          <a:p>
            <a:pPr algn="ctr" fontAlgn="auto">
              <a:spcAft>
                <a:spcPts val="0"/>
              </a:spcAft>
              <a:defRPr/>
            </a:pPr>
            <a:r>
              <a:rPr lang="en-US" sz="4800" dirty="0">
                <a:solidFill>
                  <a:srgbClr val="FFC000"/>
                </a:solidFill>
                <a:effectLst>
                  <a:outerShdw blurRad="23036" dist="23036" sx="1000" sy="1000" algn="tl">
                    <a:srgbClr val="656565"/>
                  </a:outerShdw>
                  <a:reflection blurRad="12700" endPos="0" dist="5000" dir="5400000" sy="-100000" algn="bl" rotWithShape="0"/>
                </a:effectLst>
                <a:latin typeface="Calibri" panose="020F0502020204030204" pitchFamily="34" charset="0"/>
                <a:cs typeface="Calibri" panose="020F0502020204030204" pitchFamily="34" charset="0"/>
              </a:rPr>
              <a:t>What the result shows?</a:t>
            </a:r>
          </a:p>
        </p:txBody>
      </p:sp>
    </p:spTree>
    <p:extLst>
      <p:ext uri="{BB962C8B-B14F-4D97-AF65-F5344CB8AC3E}">
        <p14:creationId xmlns:p14="http://schemas.microsoft.com/office/powerpoint/2010/main" val="129588046"/>
      </p:ext>
    </p:extLst>
  </p:cSld>
  <p:clrMapOvr>
    <a:masterClrMapping/>
  </p:clrMapOvr>
  <p:transition spd="slow" advTm="6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3733457-D99A-1444-9050-A6E07280ACF6}"/>
              </a:ext>
            </a:extLst>
          </p:cNvPr>
          <p:cNvSpPr>
            <a:spLocks noGrp="1"/>
          </p:cNvSpPr>
          <p:nvPr>
            <p:ph type="title"/>
          </p:nvPr>
        </p:nvSpPr>
        <p:spPr>
          <a:xfrm>
            <a:off x="2057400" y="467519"/>
            <a:ext cx="7696200" cy="1371600"/>
          </a:xfrm>
        </p:spPr>
        <p:txBody>
          <a:bodyPr/>
          <a:lstStyle/>
          <a:p>
            <a:pPr>
              <a:defRPr/>
            </a:pPr>
            <a:r>
              <a:rPr lang="en-US" altLang="en-US" i="0" dirty="0">
                <a:solidFill>
                  <a:srgbClr val="FFFF00"/>
                </a:solidFill>
                <a:latin typeface="Calibri" panose="020F0502020204030204" pitchFamily="34" charset="0"/>
                <a:cs typeface="Calibri" panose="020F0502020204030204" pitchFamily="34" charset="0"/>
              </a:rPr>
              <a:t>Which can go wrong?</a:t>
            </a:r>
          </a:p>
        </p:txBody>
      </p:sp>
      <p:sp>
        <p:nvSpPr>
          <p:cNvPr id="414722" name="Rectangle 11">
            <a:extLst>
              <a:ext uri="{FF2B5EF4-FFF2-40B4-BE49-F238E27FC236}">
                <a16:creationId xmlns:a16="http://schemas.microsoft.com/office/drawing/2014/main" id="{48ABA1B9-DBEA-8340-94AA-28A641473106}"/>
              </a:ext>
            </a:extLst>
          </p:cNvPr>
          <p:cNvSpPr>
            <a:spLocks noGrp="1"/>
          </p:cNvSpPr>
          <p:nvPr>
            <p:ph type="body" sz="quarter" idx="17"/>
          </p:nvPr>
        </p:nvSpPr>
        <p:spPr>
          <a:xfrm>
            <a:off x="1143000" y="5313362"/>
            <a:ext cx="7391400" cy="457200"/>
          </a:xfrm>
        </p:spPr>
        <p:txBody>
          <a:bodyPr/>
          <a:lstStyle/>
          <a:p>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there is no work ongoing on the construction site</a:t>
            </a:r>
          </a:p>
        </p:txBody>
      </p:sp>
      <p:sp>
        <p:nvSpPr>
          <p:cNvPr id="414723" name="Rectangle 12">
            <a:extLst>
              <a:ext uri="{FF2B5EF4-FFF2-40B4-BE49-F238E27FC236}">
                <a16:creationId xmlns:a16="http://schemas.microsoft.com/office/drawing/2014/main" id="{CF85E54A-1750-9E48-9CF5-83A3F34E60DA}"/>
              </a:ext>
            </a:extLst>
          </p:cNvPr>
          <p:cNvSpPr>
            <a:spLocks noGrp="1"/>
          </p:cNvSpPr>
          <p:nvPr>
            <p:ph type="body" sz="quarter" idx="18"/>
          </p:nvPr>
        </p:nvSpPr>
        <p:spPr>
          <a:xfrm>
            <a:off x="1143000" y="4648200"/>
            <a:ext cx="7086600" cy="457200"/>
          </a:xfrm>
        </p:spPr>
        <p:txBody>
          <a:bodyPr/>
          <a:lstStyle/>
          <a:p>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only part of the construction site is inspected</a:t>
            </a:r>
          </a:p>
        </p:txBody>
      </p:sp>
      <p:sp>
        <p:nvSpPr>
          <p:cNvPr id="414724" name="Rectangle 15">
            <a:extLst>
              <a:ext uri="{FF2B5EF4-FFF2-40B4-BE49-F238E27FC236}">
                <a16:creationId xmlns:a16="http://schemas.microsoft.com/office/drawing/2014/main" id="{DC65AFF1-F150-4B42-A856-31AF6E625D1B}"/>
              </a:ext>
            </a:extLst>
          </p:cNvPr>
          <p:cNvSpPr>
            <a:spLocks noGrp="1"/>
          </p:cNvSpPr>
          <p:nvPr>
            <p:ph type="body" sz="quarter" idx="19"/>
          </p:nvPr>
        </p:nvSpPr>
        <p:spPr>
          <a:xfrm>
            <a:off x="1143000" y="2057400"/>
            <a:ext cx="7086600" cy="457200"/>
          </a:xfrm>
        </p:spPr>
        <p:txBody>
          <a:bodyPr/>
          <a:lstStyle/>
          <a:p>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not all observations are noted</a:t>
            </a:r>
          </a:p>
        </p:txBody>
      </p:sp>
      <p:sp>
        <p:nvSpPr>
          <p:cNvPr id="414725" name="Rectangle 16">
            <a:extLst>
              <a:ext uri="{FF2B5EF4-FFF2-40B4-BE49-F238E27FC236}">
                <a16:creationId xmlns:a16="http://schemas.microsoft.com/office/drawing/2014/main" id="{5AE614F4-29A2-814F-B696-E503F502AEFF}"/>
              </a:ext>
            </a:extLst>
          </p:cNvPr>
          <p:cNvSpPr>
            <a:spLocks noGrp="1"/>
          </p:cNvSpPr>
          <p:nvPr>
            <p:ph type="body" sz="quarter" idx="20"/>
          </p:nvPr>
        </p:nvSpPr>
        <p:spPr>
          <a:xfrm>
            <a:off x="1143000" y="2937832"/>
            <a:ext cx="7239000" cy="457200"/>
          </a:xfrm>
        </p:spPr>
        <p:txBody>
          <a:bodyPr/>
          <a:lstStyle/>
          <a:p>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“false" is marked as "correct", thinking that it will be fixed immediately or very soon</a:t>
            </a:r>
          </a:p>
        </p:txBody>
      </p:sp>
      <p:sp>
        <p:nvSpPr>
          <p:cNvPr id="414726" name="Rectangle 17">
            <a:extLst>
              <a:ext uri="{FF2B5EF4-FFF2-40B4-BE49-F238E27FC236}">
                <a16:creationId xmlns:a16="http://schemas.microsoft.com/office/drawing/2014/main" id="{09FB2522-5039-8A41-90C2-DCFB7348AE74}"/>
              </a:ext>
            </a:extLst>
          </p:cNvPr>
          <p:cNvSpPr>
            <a:spLocks noGrp="1"/>
          </p:cNvSpPr>
          <p:nvPr>
            <p:ph type="body" sz="quarter" idx="21"/>
          </p:nvPr>
        </p:nvSpPr>
        <p:spPr>
          <a:xfrm>
            <a:off x="1143000" y="3858419"/>
            <a:ext cx="7086600" cy="685800"/>
          </a:xfrm>
        </p:spPr>
        <p:txBody>
          <a:bodyPr/>
          <a:lstStyle/>
          <a:p>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the auditor does not know what is wrong, what is right</a:t>
            </a:r>
          </a:p>
        </p:txBody>
      </p:sp>
    </p:spTree>
    <p:extLst>
      <p:ext uri="{BB962C8B-B14F-4D97-AF65-F5344CB8AC3E}">
        <p14:creationId xmlns:p14="http://schemas.microsoft.com/office/powerpoint/2010/main" val="3789994374"/>
      </p:ext>
    </p:extLst>
  </p:cSld>
  <p:clrMapOvr>
    <a:masterClrMapping/>
  </p:clrMapOvr>
  <p:transition spd="slow" advTm="61000"/>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0866" name="Rectangle 25">
            <a:extLst>
              <a:ext uri="{FF2B5EF4-FFF2-40B4-BE49-F238E27FC236}">
                <a16:creationId xmlns:a16="http://schemas.microsoft.com/office/drawing/2014/main" id="{482AF028-0C7A-FF4C-A9BA-C813969EB23B}"/>
              </a:ext>
            </a:extLst>
          </p:cNvPr>
          <p:cNvSpPr txBox="1">
            <a:spLocks/>
          </p:cNvSpPr>
          <p:nvPr/>
        </p:nvSpPr>
        <p:spPr bwMode="auto">
          <a:xfrm>
            <a:off x="381000" y="3276600"/>
            <a:ext cx="838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000" dirty="0">
                <a:solidFill>
                  <a:schemeClr val="bg1"/>
                </a:solidFill>
                <a:latin typeface="Calibri" panose="020F0502020204030204" pitchFamily="34" charset="0"/>
                <a:cs typeface="Calibri" panose="020F0502020204030204" pitchFamily="34" charset="0"/>
              </a:rPr>
              <a:t>The methodology is the same, but usable environment is mobile and comfortable, the inspection visit is formatted correctly, the responsible person (s) is / are informed of the detected deficiencies quickly, the occupational safety situation on the construction site is easy to monitor, saves time (time = money).</a:t>
            </a:r>
          </a:p>
        </p:txBody>
      </p:sp>
      <p:pic>
        <p:nvPicPr>
          <p:cNvPr id="8" name="Picture 7" descr="A red and white logo&#10;&#10;Description automatically generated with medium confidence">
            <a:extLst>
              <a:ext uri="{FF2B5EF4-FFF2-40B4-BE49-F238E27FC236}">
                <a16:creationId xmlns:a16="http://schemas.microsoft.com/office/drawing/2014/main" id="{6A7CAB5D-586D-1147-83E1-8C0C8C799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84637"/>
            <a:ext cx="2832100" cy="1130300"/>
          </a:xfrm>
          <a:prstGeom prst="rect">
            <a:avLst/>
          </a:prstGeom>
        </p:spPr>
      </p:pic>
    </p:spTree>
    <p:extLst>
      <p:ext uri="{BB962C8B-B14F-4D97-AF65-F5344CB8AC3E}">
        <p14:creationId xmlns:p14="http://schemas.microsoft.com/office/powerpoint/2010/main" val="3674534901"/>
      </p:ext>
    </p:extLst>
  </p:cSld>
  <p:clrMapOvr>
    <a:masterClrMapping/>
  </p:clrMapOvr>
  <p:transition advTm="61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04.jpg">
            <a:extLst>
              <a:ext uri="{FF2B5EF4-FFF2-40B4-BE49-F238E27FC236}">
                <a16:creationId xmlns:a16="http://schemas.microsoft.com/office/drawing/2014/main" id="{A48B3337-5A7D-AC42-87DB-34AC16117F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838200"/>
            <a:ext cx="11804651" cy="885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shot_20171127-212133.png">
            <a:extLst>
              <a:ext uri="{FF2B5EF4-FFF2-40B4-BE49-F238E27FC236}">
                <a16:creationId xmlns:a16="http://schemas.microsoft.com/office/drawing/2014/main" id="{3D7122AC-C5E4-1C41-8B5F-F8AC324CB0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81581">
            <a:off x="-22225" y="2111375"/>
            <a:ext cx="297815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3" name="TextBox 4">
            <a:extLst>
              <a:ext uri="{FF2B5EF4-FFF2-40B4-BE49-F238E27FC236}">
                <a16:creationId xmlns:a16="http://schemas.microsoft.com/office/drawing/2014/main" id="{4ACA2C83-1BCA-FB4A-A1CD-6F9ACBBA490B}"/>
              </a:ext>
            </a:extLst>
          </p:cNvPr>
          <p:cNvSpPr txBox="1">
            <a:spLocks noChangeArrowheads="1"/>
          </p:cNvSpPr>
          <p:nvPr/>
        </p:nvSpPr>
        <p:spPr bwMode="auto">
          <a:xfrm>
            <a:off x="4779771" y="4876800"/>
            <a:ext cx="3810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1pPr>
            <a:lvl2pPr marL="742950" indent="-285750">
              <a:spcBef>
                <a:spcPct val="20000"/>
              </a:spcBef>
              <a:buChar char="–"/>
              <a:defRPr sz="2400">
                <a:solidFill>
                  <a:schemeClr val="tx1"/>
                </a:solidFill>
                <a:latin typeface="Century Schoolbook" panose="020406040505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Century Schoolbook" panose="02040604050505020304" pitchFamily="18" charset="0"/>
                <a:ea typeface="ＭＳ Ｐゴシック" panose="020B0600070205080204" pitchFamily="34" charset="-128"/>
              </a:defRPr>
            </a:lvl3pPr>
            <a:lvl4pPr marL="1600200" indent="-228600">
              <a:spcBef>
                <a:spcPct val="20000"/>
              </a:spcBef>
              <a:buChar char="–"/>
              <a:defRPr>
                <a:solidFill>
                  <a:schemeClr val="tx1"/>
                </a:solidFill>
                <a:latin typeface="Century Schoolbook" panose="02040604050505020304" pitchFamily="18" charset="0"/>
                <a:ea typeface="ＭＳ Ｐゴシック" panose="020B0600070205080204" pitchFamily="34" charset="-128"/>
              </a:defRPr>
            </a:lvl4pPr>
            <a:lvl5pPr marL="2057400" indent="-228600">
              <a:spcBef>
                <a:spcPct val="20000"/>
              </a:spcBef>
              <a:buChar char="»"/>
              <a:defRPr sz="1600">
                <a:solidFill>
                  <a:schemeClr val="tx1"/>
                </a:solidFill>
                <a:latin typeface="Century Schoolbook" panose="020406040505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Century Schoolbook" panose="02040604050505020304" pitchFamily="18" charset="0"/>
                <a:ea typeface="ＭＳ Ｐゴシック" panose="020B0600070205080204" pitchFamily="34" charset="-128"/>
              </a:defRPr>
            </a:lvl9pPr>
          </a:lstStyle>
          <a:p>
            <a:pPr eaLnBrk="1" hangingPunct="1">
              <a:spcBef>
                <a:spcPct val="0"/>
              </a:spcBef>
              <a:buFontTx/>
              <a:buNone/>
            </a:pPr>
            <a:r>
              <a:rPr lang="en-US" altLang="en-US" sz="3200" dirty="0">
                <a:solidFill>
                  <a:srgbClr val="FFFF00"/>
                </a:solidFill>
                <a:latin typeface="Trebuchet MS" panose="020B0703020202090204" pitchFamily="34" charset="0"/>
              </a:rPr>
              <a:t>You go to the construction site, open the application…</a:t>
            </a:r>
          </a:p>
        </p:txBody>
      </p:sp>
    </p:spTree>
    <p:extLst>
      <p:ext uri="{BB962C8B-B14F-4D97-AF65-F5344CB8AC3E}">
        <p14:creationId xmlns:p14="http://schemas.microsoft.com/office/powerpoint/2010/main" val="1329408986"/>
      </p:ext>
    </p:extLst>
  </p:cSld>
  <p:clrMapOvr>
    <a:masterClrMapping/>
  </p:clrMapOvr>
  <p:transition spd="slow" advTm="3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4"/>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784</Words>
  <Application>Microsoft Macintosh PowerPoint</Application>
  <PresentationFormat>On-screen Show (4:3)</PresentationFormat>
  <Paragraphs>78</Paragraphs>
  <Slides>19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Century Schoolbook</vt:lpstr>
      <vt:lpstr>Trebuchet MS</vt:lpstr>
      <vt:lpstr>Classic Photo Album</vt:lpstr>
      <vt:lpstr>Tarmo Nakkurt</vt:lpstr>
      <vt:lpstr>PowerPoint Presentation</vt:lpstr>
      <vt:lpstr>PowerPoint Presentation</vt:lpstr>
      <vt:lpstr>PowerPoint Presentation</vt:lpstr>
      <vt:lpstr>PowerPoint Presentation</vt:lpstr>
      <vt:lpstr>PowerPoint Presentation</vt:lpstr>
      <vt:lpstr>Which can go wrong?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Nakkurt</dc:creator>
  <cp:lastModifiedBy/>
  <cp:revision>1</cp:revision>
  <dcterms:created xsi:type="dcterms:W3CDTF">2020-06-11T16:32:10Z</dcterms:created>
  <dcterms:modified xsi:type="dcterms:W3CDTF">2021-11-26T06:37:52Z</dcterms:modified>
</cp:coreProperties>
</file>